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630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31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7" y="140739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Y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バナースタンド（差し替えバナー）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0933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H1800×W600 mm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84135" y="20516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4973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ターポリン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84135" y="28080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292295" y="28079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校了後、中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Y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バナースタンドの差し替えバナーのみとなります。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印刷は片面フルカラーとなります。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84135" y="323138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292295" y="323122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環境によっては色合いが異なって見える場合がございます。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FAD1616-9611-B3D8-80AD-7356DE77B3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199" y="777168"/>
            <a:ext cx="4670925" cy="4670925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BA0D8C6-95AB-4E51-CD27-E44F2731E23D}"/>
              </a:ext>
            </a:extLst>
          </p:cNvPr>
          <p:cNvSpPr/>
          <p:nvPr/>
        </p:nvSpPr>
        <p:spPr>
          <a:xfrm>
            <a:off x="6384135" y="24110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AB681CE-3A9D-06C1-64E7-3345373A7622}"/>
              </a:ext>
            </a:extLst>
          </p:cNvPr>
          <p:cNvSpPr/>
          <p:nvPr/>
        </p:nvSpPr>
        <p:spPr>
          <a:xfrm>
            <a:off x="7300358" y="240914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17929</TotalTime>
  <Words>155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2023-03-27T08:12:53Z</dcterms:modified>
</cp:coreProperties>
</file>