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7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22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b="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H1500×W605 mm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464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4630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合成紙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4838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4822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型スタンドのバナーで、軽量で持ち運びやすく、簡単に設置することが出来ます。印刷素材は合成紙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となります。印刷方式はインクジェット印刷で片面フルカラーとなります。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バナースタンドは屋内での仕様を想定した商品です。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持ち運びに便利な収納バッグ付き。バナー部分だけ追加で作成し、絵柄を差し替える事もできます。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重量</a:t>
            </a:r>
            <a:r>
              <a:rPr lang="ja-JP" altLang="en-US" sz="10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1kg(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付属バック含まず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0338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0322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環境によっては色合いが異なって見える場合がございます。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9370E85-77EE-BE96-4C0D-6865249D68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210" b="7362"/>
          <a:stretch/>
        </p:blipFill>
        <p:spPr>
          <a:xfrm>
            <a:off x="3536477" y="1761598"/>
            <a:ext cx="2697087" cy="35294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EBF5A8A-CA26-3492-A066-41A37712F9E1}"/>
              </a:ext>
            </a:extLst>
          </p:cNvPr>
          <p:cNvSpPr/>
          <p:nvPr/>
        </p:nvSpPr>
        <p:spPr>
          <a:xfrm>
            <a:off x="6380624" y="23938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F527EE-6856-FCD9-775A-0438FD4BC67D}"/>
              </a:ext>
            </a:extLst>
          </p:cNvPr>
          <p:cNvSpPr/>
          <p:nvPr/>
        </p:nvSpPr>
        <p:spPr>
          <a:xfrm>
            <a:off x="7288784" y="23936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D6173C5-C703-4361-D4E9-4699AB0433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04" t="5193" r="30975" b="3082"/>
          <a:stretch/>
        </p:blipFill>
        <p:spPr>
          <a:xfrm>
            <a:off x="1000964" y="855755"/>
            <a:ext cx="2081245" cy="46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222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2023-03-27T08:40:48Z</dcterms:modified>
</cp:coreProperties>
</file>