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47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22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バナースタンド（差し替えバナー）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H1500×W605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合成紙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160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36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36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バナースタンドの差し替えバナーのみとなります。印刷は片面フルカラーとなります。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09122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09106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4089A31-6E9A-62FE-0AC4-1F1A298292C2}"/>
              </a:ext>
            </a:extLst>
          </p:cNvPr>
          <p:cNvSpPr/>
          <p:nvPr/>
        </p:nvSpPr>
        <p:spPr>
          <a:xfrm>
            <a:off x="6392198" y="241622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95F8063-6481-C140-5BD2-0329A9D42AA8}"/>
              </a:ext>
            </a:extLst>
          </p:cNvPr>
          <p:cNvSpPr/>
          <p:nvPr/>
        </p:nvSpPr>
        <p:spPr>
          <a:xfrm>
            <a:off x="7300358" y="241606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2AB704B-86D7-5998-A860-91107829F3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64" y="805961"/>
            <a:ext cx="4724965" cy="472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142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2023-03-27T08:41:24Z</dcterms:modified>
</cp:coreProperties>
</file>