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33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51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ロールバナー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H1900×W800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ターポリン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8273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8257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定番のロールバナーです。簡単に設置することが出来ます。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印刷素材はターポリンとなります。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印刷方式はインクジェット印刷で片面フルカラーとなります。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持ち運びに便利な収納バッグ付き。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バナー部分だけ追加で作成し、絵柄を差し替える事もできます。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3773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3757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屋内での仕様を想定した商品です。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CC4E66FC-70B4-9BD9-7653-D81C729962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819" y="763537"/>
            <a:ext cx="4723491" cy="4723491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67E23110-4DA7-3BF8-0418-9D57DD8C4319}"/>
              </a:ext>
            </a:extLst>
          </p:cNvPr>
          <p:cNvSpPr/>
          <p:nvPr/>
        </p:nvSpPr>
        <p:spPr>
          <a:xfrm>
            <a:off x="6392198" y="241699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1EDFBA9-110E-22EE-D017-16CA1C714A09}"/>
              </a:ext>
            </a:extLst>
          </p:cNvPr>
          <p:cNvSpPr/>
          <p:nvPr/>
        </p:nvSpPr>
        <p:spPr>
          <a:xfrm>
            <a:off x="7300358" y="241683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186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2023-03-28T00:43:22Z</dcterms:modified>
</cp:coreProperties>
</file>