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3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ロールバナー（差し替えバナー）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H1900×W800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ターポリン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3209" y="284158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1369" y="284142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ロールバナーの差し替えバナーのみとなります。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印刷は片面フルカラーとなります。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3209" y="319658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1369" y="319642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EB6CC32F-DFD5-86FA-7DDF-87C19544A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240" y="790803"/>
            <a:ext cx="4740123" cy="4740123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F43E6F4-AC42-F830-51D9-5965C374C859}"/>
              </a:ext>
            </a:extLst>
          </p:cNvPr>
          <p:cNvSpPr/>
          <p:nvPr/>
        </p:nvSpPr>
        <p:spPr>
          <a:xfrm>
            <a:off x="6380623" y="245171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FCFEFC8-E698-7AFD-126C-F7F95E57544B}"/>
              </a:ext>
            </a:extLst>
          </p:cNvPr>
          <p:cNvSpPr/>
          <p:nvPr/>
        </p:nvSpPr>
        <p:spPr>
          <a:xfrm>
            <a:off x="7288783" y="245155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138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2023-03-28T00:45:09Z</dcterms:modified>
</cp:coreProperties>
</file>