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等身大パネル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H2000×W800 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スチレンボード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店内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や販促物として使える等身大パネルです。ご入稿頂いたデータを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インクジェットプリンターにて、ダイレクト印刷を行います。写真など詳細なイメージもキレイに印刷出来ます。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材質はスチレンボード（厚み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）で、一般的なボードに比べると反りに強いです。印刷は片面印刷で、屋内使用を想定しております。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自立用スタンドは段ボール製で、処分も簡単です。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200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2023-06-23T07:22:46Z</dcterms:modified>
</cp:coreProperties>
</file>