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顔出しパネル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H2000×W800 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以内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08132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081169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スチレンボード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43616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43600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店内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や販促物として使える顔出しパネルです。ご入稿頂いたデータを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インクジェットプリンターにて、ダイレクト印刷を行います。写真など詳細なイメージもキレイに印刷出来ます。</a:t>
            </a:r>
            <a:b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</a:br>
            <a:b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材質はスチレンボード（厚み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7mm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）で、一般的なボードに比べると反りに強いです。印刷は片面印刷で、屋内使用を想定しております。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algn="l"/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自立用スタンドは段ボール製で、処分も簡単です。</a:t>
            </a:r>
            <a:endParaRPr lang="ja-JP" altLang="en-US" sz="1000" b="1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l"/>
            <a:endParaRPr lang="ja-JP" altLang="en-US" sz="1000" b="0" i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79116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79100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顔抜き加工が複数箇所の場合も値段は変わりません。</a:t>
            </a:r>
            <a:endParaRPr lang="ja-JP" altLang="en-US" sz="1000" b="1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17916</TotalTime>
  <Words>213</Words>
  <Application>Microsoft Macintosh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567</cp:revision>
  <cp:lastPrinted>2021-10-13T13:51:27Z</cp:lastPrinted>
  <dcterms:created xsi:type="dcterms:W3CDTF">2013-12-25T09:34:24Z</dcterms:created>
  <dcterms:modified xsi:type="dcterms:W3CDTF">2023-06-23T07:21:44Z</dcterms:modified>
</cp:coreProperties>
</file>