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3693" y="86059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前置きサイン </a:t>
            </a:r>
            <a:r>
              <a:rPr lang="en-US" altLang="ja-JP" sz="1600" b="1" i="0" dirty="0">
                <a:solidFill>
                  <a:srgbClr val="333333"/>
                </a:solidFill>
                <a:effectLst/>
                <a:latin typeface="Meiryo" panose="020B0604030504040204" pitchFamily="34" charset="-128"/>
                <a:ea typeface="Meiryo" panose="020B0604030504040204" pitchFamily="34" charset="-128"/>
              </a:rPr>
              <a:t>S</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H300×W600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アルミ複合板 厚さ</a:t>
            </a:r>
            <a:r>
              <a:rPr lang="en-US" altLang="ja-JP" sz="1000" b="0" i="0" dirty="0">
                <a:solidFill>
                  <a:srgbClr val="333333"/>
                </a:solidFill>
                <a:effectLst/>
                <a:latin typeface="Meiryo" panose="020B0604030504040204" pitchFamily="34" charset="-128"/>
                <a:ea typeface="Meiryo" panose="020B0604030504040204" pitchFamily="34" charset="-128"/>
              </a:rPr>
              <a:t>3mm+</a:t>
            </a:r>
            <a:r>
              <a:rPr lang="ja-JP" altLang="en-US" sz="1000" b="0" i="0">
                <a:solidFill>
                  <a:srgbClr val="333333"/>
                </a:solidFill>
                <a:effectLst/>
                <a:latin typeface="Meiryo" panose="020B0604030504040204" pitchFamily="34" charset="-128"/>
                <a:ea typeface="Meiryo" panose="020B0604030504040204" pitchFamily="34" charset="-128"/>
              </a:rPr>
              <a:t>マットラミネート加工</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前置きサインは使いたい時にサッと設置できる看板です！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折り曲げて両面テープで固定するだけで簡単に組み立てられます。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自動車の出張展示会等で車の前に設置するのにオススメの商品です。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商品の組み立てはお客様での作業となります。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強く折り曲げすぎると破損の恐れがございますのでご注意下さい。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両面シールは貼り直し不可です。ご注意下さいませ。</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貼り付け部分はしっかり貼らないと剥がれの原因になりますのでご注意下さい。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運搬＆組立時は怪我防止のため手袋等を着用して下さい。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悪天候時での屋外使用はお控えください。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258</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2023-03-17T06:48:48Z</dcterms:modified>
</cp:coreProperties>
</file>