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60x60cm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H600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×W600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アルミ複合版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型抜きパネルはアルミ複合板を印刷しご希望のサイズ・カタチにカットできます。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アルミ複合板は発砲樹脂を薄いアルミで挟み込んだ板材で、軽く、反りがなく、加工もしやすく、しかも安価な板材です。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カットする形状は印刷着手前に確認させて頂き、調整をお願いすることがございます。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以内の細かい形は再現できない場合がございます。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205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2023-03-17T05:46:45Z</dcterms:modified>
</cp:coreProperties>
</file>