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90x120cm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H900×W1200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2023-03-17T05:47:57Z</dcterms:modified>
</cp:coreProperties>
</file>