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ラック用ボード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H345×W210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20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869"/>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チップボール</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の合紙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8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7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パンフレットスタンドやマガジンラックなどの一番後ろに立てかけるボードです。</a:t>
            </a:r>
            <a:r>
              <a:rPr lang="en-US" altLang="ja-JP" sz="1000" b="0" i="0" dirty="0">
                <a:solidFill>
                  <a:srgbClr val="333333"/>
                </a:solidFill>
                <a:effectLst/>
                <a:latin typeface="Meiryo" panose="020B0604030504040204" pitchFamily="34" charset="-128"/>
                <a:ea typeface="Meiryo" panose="020B0604030504040204" pitchFamily="34" charset="-128"/>
              </a:rPr>
              <a:t>A4</a:t>
            </a:r>
            <a:r>
              <a:rPr lang="ja-JP" altLang="en-US" sz="1000" b="0" i="0">
                <a:solidFill>
                  <a:srgbClr val="333333"/>
                </a:solidFill>
                <a:effectLst/>
                <a:latin typeface="Meiryo" panose="020B0604030504040204" pitchFamily="34" charset="-128"/>
                <a:ea typeface="Meiryo" panose="020B0604030504040204" pitchFamily="34" charset="-128"/>
              </a:rPr>
              <a:t>のチラシ・パンフレットの設置の際にピッタリのサイズです。他の配布物と差別化し、配布物が切れた際にも役に立ちます。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とチップボール</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の合紙で、</a:t>
            </a:r>
            <a:r>
              <a:rPr lang="en-US" altLang="ja-JP" sz="1000" b="0" i="0" dirty="0">
                <a:solidFill>
                  <a:srgbClr val="333333"/>
                </a:solidFill>
                <a:effectLst/>
                <a:latin typeface="Meiryo" panose="020B0604030504040204" pitchFamily="34" charset="-128"/>
                <a:ea typeface="Meiryo" panose="020B0604030504040204" pitchFamily="34" charset="-128"/>
              </a:rPr>
              <a:t>2mm</a:t>
            </a:r>
            <a:r>
              <a:rPr lang="ja-JP" altLang="en-US" sz="1000" b="0" i="0">
                <a:solidFill>
                  <a:srgbClr val="333333"/>
                </a:solidFill>
                <a:effectLst/>
                <a:latin typeface="Meiryo" panose="020B0604030504040204" pitchFamily="34" charset="-128"/>
                <a:ea typeface="Meiryo" panose="020B0604030504040204" pitchFamily="34" charset="-128"/>
              </a:rPr>
              <a:t>厚の仕上がりとなります。ご希望に応じて薄い物も制作可能です。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8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7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方</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2023-03-08T04:53:57Z</dcterms:modified>
</cp:coreProperties>
</file>