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36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屋外用ステッカー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H60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W50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H60×W50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一般的な屋外用の粘着糊を使ったシールです。宣伝・広告、安全表示、チームステッカー・ノベルティなどによく使われています。屋外用の広範囲で利用でき、特に窓ガラスやドア、車の外側など、ツルツルした付着面に貼り付ける用途にお勧め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印刷方法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シルク印刷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色刷り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色刷り（色は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DIC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カラーでご指定ください）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こすれや摩擦による色落ち防止にはラミネート加工をお勧めしています。ご希望の際は別途お見積もりいたします。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235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2024-06-17T07:08:51Z</dcterms:modified>
</cp:coreProperties>
</file>