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8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CM-697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CM-697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ブラックはサインスタンドとして人気のあるデジタルサイネージです。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型のディスプレイがセットになっております。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シンプルでデジタルサイネージが初めてという方でも手軽に始められます！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コンパクトなサイズ感で、角も丸く安全性の高く小児科等、子供さん向けの施設での導入事例も多い商品です。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サイン面にデザイン加工することも可能ですので、ご希望の場合は別途お問い合わせください。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こちらの商品は片面、屋内仕様になります。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186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2024-04-11T07:30:49Z</dcterms:modified>
</cp:coreProperties>
</file>