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407" autoAdjust="0"/>
    <p:restoredTop sz="86375" autoAdjust="0"/>
  </p:normalViewPr>
  <p:slideViewPr>
    <p:cSldViewPr snapToObjects="1">
      <p:cViewPr varScale="1">
        <p:scale>
          <a:sx n="86" d="100"/>
          <a:sy n="86" d="100"/>
        </p:scale>
        <p:origin x="1640" y="21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2024/4/11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>
            <a:cxnSpLocks/>
          </p:cNvCxnSpPr>
          <p:nvPr/>
        </p:nvCxnSpPr>
        <p:spPr>
          <a:xfrm>
            <a:off x="7519608" y="5733028"/>
            <a:ext cx="0" cy="28064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>
            <a:cxnSpLocks/>
          </p:cNvCxnSpPr>
          <p:nvPr/>
        </p:nvCxnSpPr>
        <p:spPr>
          <a:xfrm>
            <a:off x="8770710" y="5731598"/>
            <a:ext cx="0" cy="282075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5732209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スタンドプレートコマボ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SP CM-692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レッド</a:t>
            </a:r>
          </a:p>
        </p:txBody>
      </p:sp>
      <p:sp>
        <p:nvSpPr>
          <p:cNvPr id="63" name="正方形/長方形 62"/>
          <p:cNvSpPr/>
          <p:nvPr/>
        </p:nvSpPr>
        <p:spPr>
          <a:xfrm>
            <a:off x="9306379" y="5386910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6"/>
            <a:ext cx="5328592" cy="143092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スタンドプレートコマボ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SP CM-692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レッドはサインスタンドとして人気のあるデジタルサイネージです。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18.5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型のディスプレイがセットになっております。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シンプルでデジタルサイネージが初めてという方でも手軽に始められます！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コンパクトなサイズ感で、角も丸く安全性の高く小児科等、子供さん向けの施設での導入事例も多い商品です。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サイン面にデザイン加工することも可能ですので、ご希望の場合は別途お問い合わせください。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546627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7" name="正方形/長方形 66"/>
          <p:cNvSpPr/>
          <p:nvPr/>
        </p:nvSpPr>
        <p:spPr>
          <a:xfrm>
            <a:off x="7300358" y="5386910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※USB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メモリ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/SD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カードは付属しておりません。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動画と静止画の混在再生はできません。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対応形式は下記仕様書をご覧ください。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ディスプレイ取付作業が必要です。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こちらの商品は片面、屋内仕様になります。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5823018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5823018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5818958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9" name="図 8" descr="テーブル&#10;&#10;自動的に生成された説明">
            <a:extLst>
              <a:ext uri="{FF2B5EF4-FFF2-40B4-BE49-F238E27FC236}">
                <a16:creationId xmlns:a16="http://schemas.microsoft.com/office/drawing/2014/main" id="{00D406EC-793B-03D9-DD4D-54F98C79A0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959" y="825899"/>
            <a:ext cx="52070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17914</TotalTime>
  <Words>186</Words>
  <Application>Microsoft Macintosh PowerPoint</Application>
  <PresentationFormat>ユーザー設定</PresentationFormat>
  <Paragraphs>13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2024-04-11T07:32:35Z</dcterms:modified>
</cp:coreProperties>
</file>