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22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スタンドプレートコマボ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SP CM-692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イエロー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スタンドプレートコマボ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SP CM-692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イエローはサインスタンドとして人気のあるデジタルサイネージです。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18.5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型のディスプレイがセットになっております。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シンプルでデジタルサイネージが初めてという方でも手軽に始められます！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コンパクトなサイズ感で、角も丸く安全性の高く小児科等、子供さん向けの施設での導入事例も多い商品です。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サイン面にデザイン加工することも可能ですので、ご希望の場合は別途お問い合わせください。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こちらの商品は片面、屋内仕様になります。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 descr="テーブル&#10;&#10;自動的に生成された説明">
            <a:extLst>
              <a:ext uri="{FF2B5EF4-FFF2-40B4-BE49-F238E27FC236}">
                <a16:creationId xmlns:a16="http://schemas.microsoft.com/office/drawing/2014/main" id="{00D406EC-793B-03D9-DD4D-54F98C79A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59" y="825899"/>
            <a:ext cx="5207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186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2024-04-11T08:00:13Z</dcterms:modified>
</cp:coreProperties>
</file>