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103" d="100"/>
          <a:sy n="103" d="100"/>
        </p:scale>
        <p:origin x="608" y="1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ポールスタンドコマボ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IPA IPA-32D3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ポールスタンドコマボ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IPA IPA-32D3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ホワイトはポールタイプのスタンドに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型ディスプレイをセットしたデジタルサイネージです。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シンプルな構造で簡単にセット可能なためすぐに使用できます。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すっきりした姿と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1.4m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以内の高さで圧迫感のない設置が可能です。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 descr="テーブル&#10;&#10;自動的に生成された説明">
            <a:extLst>
              <a:ext uri="{FF2B5EF4-FFF2-40B4-BE49-F238E27FC236}">
                <a16:creationId xmlns:a16="http://schemas.microsoft.com/office/drawing/2014/main" id="{00D406EC-793B-03D9-DD4D-54F98C79A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59" y="825899"/>
            <a:ext cx="5207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152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2024-04-11T08:14:09Z</dcterms:modified>
</cp:coreProperties>
</file>