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86" d="100"/>
          <a:sy n="86" d="100"/>
        </p:scale>
        <p:origin x="104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メニューサインコマボ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185M CM-185MM2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メニューサインコマボ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185M CM-185MM2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はメニュー受けが付いたスタンドタイプの小型デジタルサイネージです。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型のディスプレイとメニュー表の組み合わせで訴求力抜群のおすすめ商品です！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ディスプレイは角度調整機能付、メニュー受けの角度調整は不可となっております。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145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2024-04-11T08:15:13Z</dcterms:modified>
</cp:coreProperties>
</file>