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407" autoAdjust="0"/>
    <p:restoredTop sz="86375" autoAdjust="0"/>
  </p:normalViewPr>
  <p:slideViewPr>
    <p:cSldViewPr snapToObjects="1">
      <p:cViewPr varScale="1">
        <p:scale>
          <a:sx n="112" d="100"/>
          <a:sy n="112" d="100"/>
        </p:scale>
        <p:origin x="40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a:cxnSpLocks/>
          </p:cNvCxnSpPr>
          <p:nvPr/>
        </p:nvCxnSpPr>
        <p:spPr>
          <a:xfrm>
            <a:off x="7519608" y="5733028"/>
            <a:ext cx="0" cy="28064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a:cxnSpLocks/>
          </p:cNvCxnSpPr>
          <p:nvPr/>
        </p:nvCxnSpPr>
        <p:spPr>
          <a:xfrm>
            <a:off x="8770710" y="5731598"/>
            <a:ext cx="0" cy="28207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5732209"/>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2068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メニューサインコマボ</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185M CM-185MY2</a:t>
            </a:r>
          </a:p>
        </p:txBody>
      </p:sp>
      <p:sp>
        <p:nvSpPr>
          <p:cNvPr id="63" name="正方形/長方形 62"/>
          <p:cNvSpPr/>
          <p:nvPr/>
        </p:nvSpPr>
        <p:spPr>
          <a:xfrm>
            <a:off x="9306379" y="5386910"/>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3092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メニューサインコマボ</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185M CM-185MY2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判ラックが縦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弾付いたスタンドタイプの小型デジタルサイネージです。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型のディスプレイとチラシやカタログの組み合わせで訴求力抜群のおすすめ商品です！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ディスプレイは角度調整機能付。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546627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53869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6240655" y="6547254"/>
            <a:ext cx="4000208" cy="8600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※USB</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メモリ</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/SD</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カードは付属しておりません。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動画と静止画の混在再生はできません。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対応形式は下記仕様書をご覧ください。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ディスプレイ取付作業が必要です。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こちらの商品は屋内仕様になります。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5823018"/>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5823018"/>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5818958"/>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9" name="図 8" descr="テーブル&#10;&#10;自動的に生成された説明">
            <a:extLst>
              <a:ext uri="{FF2B5EF4-FFF2-40B4-BE49-F238E27FC236}">
                <a16:creationId xmlns:a16="http://schemas.microsoft.com/office/drawing/2014/main" id="{00D406EC-793B-03D9-DD4D-54F98C79A093}"/>
              </a:ext>
            </a:extLst>
          </p:cNvPr>
          <p:cNvPicPr>
            <a:picLocks noChangeAspect="1"/>
          </p:cNvPicPr>
          <p:nvPr/>
        </p:nvPicPr>
        <p:blipFill>
          <a:blip r:embed="rId4"/>
          <a:stretch>
            <a:fillRect/>
          </a:stretch>
        </p:blipFill>
        <p:spPr>
          <a:xfrm>
            <a:off x="5071959" y="825899"/>
            <a:ext cx="5207000" cy="434340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139</Words>
  <Application>Microsoft Macintosh PowerPoint</Application>
  <PresentationFormat>ユーザー設定</PresentationFormat>
  <Paragraphs>13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2024-04-11T08:17:22Z</dcterms:modified>
</cp:coreProperties>
</file>