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7407" autoAdjust="0"/>
    <p:restoredTop sz="86375" autoAdjust="0"/>
  </p:normalViewPr>
  <p:slideViewPr>
    <p:cSldViewPr snapToObjects="1">
      <p:cViewPr varScale="1">
        <p:scale>
          <a:sx n="112" d="100"/>
          <a:sy n="112" d="100"/>
        </p:scale>
        <p:origin x="616"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2024/4/11</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2024/4/11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2024/4/11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2024/4/11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2024/4/11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2024/4/11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2024/4/11</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2024/4/11</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2024/4/11</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2024/4/11</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2024/4/11</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2024/4/11</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2024/4/11</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a:cxnSpLocks/>
          </p:cNvCxnSpPr>
          <p:nvPr/>
        </p:nvCxnSpPr>
        <p:spPr>
          <a:xfrm>
            <a:off x="7519608" y="5733028"/>
            <a:ext cx="0" cy="280645"/>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a:cxnSpLocks/>
          </p:cNvCxnSpPr>
          <p:nvPr/>
        </p:nvCxnSpPr>
        <p:spPr>
          <a:xfrm>
            <a:off x="8770710" y="5731598"/>
            <a:ext cx="0" cy="282075"/>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5732209"/>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7" y="153867"/>
            <a:ext cx="6120681"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en-US" altLang="ja-JP" sz="1600" b="1" i="0" dirty="0">
                <a:solidFill>
                  <a:srgbClr val="333333"/>
                </a:solidFill>
                <a:effectLst/>
                <a:highlight>
                  <a:srgbClr val="FFFFFF"/>
                </a:highlight>
                <a:latin typeface="Meiryo" panose="020B0604030504040204" pitchFamily="34" charset="-128"/>
                <a:ea typeface="Meiryo" panose="020B0604030504040204" pitchFamily="34" charset="-128"/>
              </a:rPr>
              <a:t>L</a:t>
            </a:r>
            <a:r>
              <a:rPr lang="ja-JP" altLang="en-US" sz="1600" b="1" i="0">
                <a:solidFill>
                  <a:srgbClr val="333333"/>
                </a:solidFill>
                <a:effectLst/>
                <a:highlight>
                  <a:srgbClr val="FFFFFF"/>
                </a:highlight>
                <a:latin typeface="Meiryo" panose="020B0604030504040204" pitchFamily="34" charset="-128"/>
                <a:ea typeface="Meiryo" panose="020B0604030504040204" pitchFamily="34" charset="-128"/>
              </a:rPr>
              <a:t>型サインコマボ </a:t>
            </a:r>
            <a:r>
              <a:rPr lang="en-US" altLang="ja-JP" sz="1600" b="1" i="0" dirty="0">
                <a:solidFill>
                  <a:srgbClr val="333333"/>
                </a:solidFill>
                <a:effectLst/>
                <a:highlight>
                  <a:srgbClr val="FFFFFF"/>
                </a:highlight>
                <a:latin typeface="Meiryo" panose="020B0604030504040204" pitchFamily="34" charset="-128"/>
                <a:ea typeface="Meiryo" panose="020B0604030504040204" pitchFamily="34" charset="-128"/>
              </a:rPr>
              <a:t>CM-185KPR2 </a:t>
            </a:r>
            <a:r>
              <a:rPr lang="ja-JP" altLang="en-US" sz="1600" b="1" i="0">
                <a:solidFill>
                  <a:srgbClr val="333333"/>
                </a:solidFill>
                <a:effectLst/>
                <a:highlight>
                  <a:srgbClr val="FFFFFF"/>
                </a:highlight>
                <a:latin typeface="Meiryo" panose="020B0604030504040204" pitchFamily="34" charset="-128"/>
                <a:ea typeface="Meiryo" panose="020B0604030504040204" pitchFamily="34" charset="-128"/>
              </a:rPr>
              <a:t>ブラック</a:t>
            </a:r>
            <a:r>
              <a:rPr lang="en-US" altLang="ja-JP" sz="1600" b="1" i="0" dirty="0">
                <a:solidFill>
                  <a:srgbClr val="333333"/>
                </a:solidFill>
                <a:effectLst/>
                <a:highlight>
                  <a:srgbClr val="FFFFFF"/>
                </a:highlight>
                <a:latin typeface="Meiryo" panose="020B0604030504040204" pitchFamily="34" charset="-128"/>
                <a:ea typeface="Meiryo" panose="020B0604030504040204" pitchFamily="34" charset="-128"/>
              </a:rPr>
              <a:t>/</a:t>
            </a:r>
            <a:r>
              <a:rPr lang="ja-JP" altLang="en-US" sz="1600" b="1" i="0">
                <a:solidFill>
                  <a:srgbClr val="333333"/>
                </a:solidFill>
                <a:effectLst/>
                <a:highlight>
                  <a:srgbClr val="FFFFFF"/>
                </a:highlight>
                <a:latin typeface="Meiryo" panose="020B0604030504040204" pitchFamily="34" charset="-128"/>
                <a:ea typeface="Meiryo" panose="020B0604030504040204" pitchFamily="34" charset="-128"/>
              </a:rPr>
              <a:t>ホワイト</a:t>
            </a:r>
          </a:p>
        </p:txBody>
      </p:sp>
      <p:sp>
        <p:nvSpPr>
          <p:cNvPr id="63" name="正方形/長方形 62"/>
          <p:cNvSpPr/>
          <p:nvPr/>
        </p:nvSpPr>
        <p:spPr>
          <a:xfrm>
            <a:off x="9306379" y="5386910"/>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6"/>
            <a:ext cx="5328592" cy="1430923"/>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L</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型サインコマボ </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CM-185KPR2 </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ブラック</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ホワイトはディスプレイとカタログスタンドが一つに合体したデジタルサイネージです。</a:t>
            </a:r>
            <a:br>
              <a:rPr lang="ja-JP" altLang="en-US" sz="1000"/>
            </a:b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チラシやパンフレットでの案内もできて</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1</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台二役のおすすめ商品です。</a:t>
            </a:r>
            <a:br>
              <a:rPr lang="ja-JP" altLang="en-US" sz="1000"/>
            </a:b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ストッパー機能付きキャスター仕様で移動も簡単におこなえます。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546627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7" name="正方形/長方形 66"/>
          <p:cNvSpPr/>
          <p:nvPr/>
        </p:nvSpPr>
        <p:spPr>
          <a:xfrm>
            <a:off x="7300358" y="5386910"/>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49" name="正方形/長方形 48"/>
          <p:cNvSpPr/>
          <p:nvPr/>
        </p:nvSpPr>
        <p:spPr>
          <a:xfrm>
            <a:off x="6240655" y="6547254"/>
            <a:ext cx="4000208" cy="8600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※USB</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メモリ</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/SD</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カードは付属しておりません。</a:t>
            </a:r>
            <a:br>
              <a:rPr lang="ja-JP" altLang="en-US" sz="1000"/>
            </a:b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動画と静止画の混在再生はできません。</a:t>
            </a:r>
            <a:br>
              <a:rPr lang="ja-JP" altLang="en-US" sz="1000"/>
            </a:b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対応形式は下記仕様書をご覧ください。</a:t>
            </a:r>
            <a:br>
              <a:rPr lang="ja-JP" altLang="en-US" sz="1000"/>
            </a:b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ディスプレイ取付作業が必要です。</a:t>
            </a:r>
            <a:br>
              <a:rPr lang="ja-JP" altLang="en-US" sz="1000"/>
            </a:b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こちらの商品は屋内仕様になります。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5823018"/>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5823018"/>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5818958"/>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pic>
        <p:nvPicPr>
          <p:cNvPr id="9" name="図 8" descr="テーブル&#10;&#10;自動的に生成された説明">
            <a:extLst>
              <a:ext uri="{FF2B5EF4-FFF2-40B4-BE49-F238E27FC236}">
                <a16:creationId xmlns:a16="http://schemas.microsoft.com/office/drawing/2014/main" id="{00D406EC-793B-03D9-DD4D-54F98C79A093}"/>
              </a:ext>
            </a:extLst>
          </p:cNvPr>
          <p:cNvPicPr>
            <a:picLocks noChangeAspect="1"/>
          </p:cNvPicPr>
          <p:nvPr/>
        </p:nvPicPr>
        <p:blipFill>
          <a:blip r:embed="rId4"/>
          <a:stretch>
            <a:fillRect/>
          </a:stretch>
        </p:blipFill>
        <p:spPr>
          <a:xfrm>
            <a:off x="5071959" y="825899"/>
            <a:ext cx="5207000" cy="4343400"/>
          </a:xfrm>
          <a:prstGeom prst="rect">
            <a:avLst/>
          </a:prstGeom>
        </p:spPr>
      </p:pic>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17914</TotalTime>
  <Words>147</Words>
  <Application>Microsoft Macintosh PowerPoint</Application>
  <PresentationFormat>ユーザー設定</PresentationFormat>
  <Paragraphs>13</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メイリオ</vt:lpstr>
      <vt:lpstr>メイリオ</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566</cp:revision>
  <cp:lastPrinted>2021-10-13T13:51:27Z</cp:lastPrinted>
  <dcterms:created xsi:type="dcterms:W3CDTF">2013-12-25T09:34:24Z</dcterms:created>
  <dcterms:modified xsi:type="dcterms:W3CDTF">2024-04-11T08:18:19Z</dcterms:modified>
</cp:coreProperties>
</file>