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5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型サインコマボ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CM-32KPR3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型サインコマボ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CM-32KPR3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型大画面ディスプレイで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型ワイヤーラック仕様のデジタルサイネージです。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段で厚み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までのパンフレット等がたくさん並べられます。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大画面ディスプレイの存在感とラックでの案内で、より効果的にアピールできるおすすめ商品です。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ストッパー機能付きキャスターで移動も安心快適です。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169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2024-04-11T08:19:15Z</dcterms:modified>
</cp:coreProperties>
</file>