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5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TP32CS1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TP32CS1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ホワイトは定番型イーゼルタイプのデジタルサイネージです。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型で動画再生可能、静止画スライドショー可能、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ディスプレイは縦、横どちらも可能で、お客様の動画や画像に合わせて取付けできます。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153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2024-04-11T08:20:31Z</dcterms:modified>
</cp:coreProperties>
</file>