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407" autoAdjust="0"/>
    <p:restoredTop sz="86375" autoAdjust="0"/>
  </p:normalViewPr>
  <p:slideViewPr>
    <p:cSldViewPr snapToObjects="1">
      <p:cViewPr varScale="1">
        <p:scale>
          <a:sx n="89" d="100"/>
          <a:sy n="89" d="100"/>
        </p:scale>
        <p:origin x="1072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5733028"/>
            <a:ext cx="0" cy="28064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5731598"/>
            <a:ext cx="0" cy="2820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5732209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2068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イーゼルタイプコマボ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TP TP50CS1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ホワイト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5386910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309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イーゼルタイプコマボ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TP TP50CS1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ブラック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ホワイトは定番型イーゼルタイプのデジタルサイネージです。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ディスプレイは、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型で動画再生可能、静止画スライドショー可能、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メモリ対応です。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ディスプレイは縦、横どちらも可能で、お客様の動画や画像に合わせて取付けできます。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546627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538691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600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/SD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カードは付属しておりません。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動画と静止画の混在再生はできません。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対応形式は下記仕様書をご覧ください。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ディスプレイ取付作業が必要です。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こちらの商品は屋内仕様になります。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5823018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5823018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5818958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 descr="テーブル&#10;&#10;自動的に生成された説明">
            <a:extLst>
              <a:ext uri="{FF2B5EF4-FFF2-40B4-BE49-F238E27FC236}">
                <a16:creationId xmlns:a16="http://schemas.microsoft.com/office/drawing/2014/main" id="{C9DEE8F9-01D2-4D53-0C04-D16639CB3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123" y="1241098"/>
            <a:ext cx="5207000" cy="37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153</Words>
  <Application>Microsoft Macintosh PowerPoint</Application>
  <PresentationFormat>ユーザー設定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2024-04-11T08:22:13Z</dcterms:modified>
</cp:coreProperties>
</file>