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96" d="100"/>
          <a:sy n="96" d="100"/>
        </p:scale>
        <p:origin x="73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2068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自立移動式コマボ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HLC CM-50HLW1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自立移動式コマボ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HLC CM-50HLW1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ブラックは動画再生可能、静止画スライドショー可能、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メモリ対応なデジタルサイネージです。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ディスプレイをタテ・ヨコどちらにも取付できますので、お客様に合わせた動画や静止画を映すことが可能です。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空間に溶け込むシンプル設計で色んなシーンでお使い頂けます。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600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テーブル&#10;&#10;自動的に生成された説明">
            <a:extLst>
              <a:ext uri="{FF2B5EF4-FFF2-40B4-BE49-F238E27FC236}">
                <a16:creationId xmlns:a16="http://schemas.microsoft.com/office/drawing/2014/main" id="{C9DEE8F9-01D2-4D53-0C04-D16639CB3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123" y="1241098"/>
            <a:ext cx="52070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160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2024-04-11T08:26:50Z</dcterms:modified>
</cp:coreProperties>
</file>