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88" d="100"/>
          <a:sy n="88" d="100"/>
        </p:scale>
        <p:origin x="128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CM-55HLW1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CM-55HLW1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ブラックは動画再生可能、静止画スライドショー可能、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メモリ対応なデジタルサイネージです。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ディスプレイをタテ・ヨコどちらにも取付できますので、お客様に合わせた動画や静止画を映すことが可能です。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空間に溶け込むシンプル設計で色んなシーンでお使い頂けます。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160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2024-04-11T08:27:38Z</dcterms:modified>
</cp:coreProperties>
</file>