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片面ポケットフォルダー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用タテ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H310×W220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H310×W440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240kg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、アラベール・スノーホワイト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ポケットフォルダーは会社案内用やセミナー資料用などさまざまな用途で使用されます。展開データで印刷後にフォルダー加工を行うため全面印刷も可能です。用紙は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557</cp:revision>
  <cp:lastPrinted>2021-10-13T13:51:27Z</cp:lastPrinted>
  <dcterms:created xsi:type="dcterms:W3CDTF">2013-12-25T09:34:24Z</dcterms:created>
  <dcterms:modified xsi:type="dcterms:W3CDTF">2023-01-18T07:05:05Z</dcterms:modified>
</cp:coreProperties>
</file>