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片面ポケットフォルダー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用ヨコ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H220×W310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H220×W620mm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2023-01-18T07:06:54Z</dcterms:modified>
</cp:coreProperties>
</file>