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6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56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両面ポケットフォルダー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用タテ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H310×W220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H310×W440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240kg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、アラベール・スノーホワイト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ポケットフォルダーは会社案内用やセミナー資料用などさまざまな用途で使用されます。展開データで印刷後にフォルダー加工を行うため全面印刷も可能です。用紙は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2023-01-18T07:10:24Z</dcterms:modified>
</cp:coreProperties>
</file>