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20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37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両面ポケットフォルダー </a:t>
            </a:r>
            <a:r>
              <a:rPr lang="en-US" altLang="ja-JP" sz="1600" b="1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用ヨコ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H220×W310 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H220×W620 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240kg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、アラベール・スノーホワイト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ポケットフォルダーは会社案内用やセミナー資料用などさまざまな用途で使用されます。展開データで印刷後にフォルダー加工を行うため全面印刷も可能です。用紙は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183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2023-01-18T07:12:06Z</dcterms:modified>
</cp:coreProperties>
</file>