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70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9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写真フォルダー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H128×W182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H256×W182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メイリオ" panose="020B0604030504040204" pitchFamily="34" charset="-128"/>
                <a:ea typeface="メイリオ" panose="020B0604030504040204" pitchFamily="34" charset="-128"/>
              </a:rPr>
              <a:t>袋本体：上質紙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34" charset="-128"/>
                <a:ea typeface="メイリオ" panose="020B0604030504040204" pitchFamily="34" charset="-128"/>
              </a:rPr>
              <a:t>104.7g</a:t>
            </a:r>
          </a:p>
          <a:p>
            <a:r>
              <a:rPr lang="ja-JP" altLang="en-US" sz="1000" b="0" i="0">
                <a:solidFill>
                  <a:schemeClr val="tx1"/>
                </a:solidFill>
                <a:effectLst/>
                <a:latin typeface="メイリオ" panose="020B0604030504040204" pitchFamily="34" charset="-128"/>
                <a:ea typeface="メイリオ" panose="020B0604030504040204" pitchFamily="34" charset="-128"/>
              </a:rPr>
              <a:t>ハンドル：色カード紙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サイズの写真を挟み込める写真フォルダーです。二つ折りで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サイズ仕上がりとなります。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納品時はスジ押しまでの開いた状態での納品となります。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7761B6-2571-2B7A-2D4C-BA3F6DDF44CC}"/>
              </a:ext>
            </a:extLst>
          </p:cNvPr>
          <p:cNvSpPr/>
          <p:nvPr/>
        </p:nvSpPr>
        <p:spPr>
          <a:xfrm>
            <a:off x="6204032" y="6545166"/>
            <a:ext cx="3750948" cy="10176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179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2023-01-18T07:41:13Z</dcterms:modified>
</cp:coreProperties>
</file>