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40" autoAdjust="0"/>
    <p:restoredTop sz="86375" autoAdjust="0"/>
  </p:normalViewPr>
  <p:slideViewPr>
    <p:cSldViewPr snapToObjects="1">
      <p:cViewPr varScale="1">
        <p:scale>
          <a:sx n="116" d="100"/>
          <a:sy n="116" d="100"/>
        </p:scale>
        <p:origin x="116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差し込み型両ポケットフォルダー</a:t>
            </a:r>
            <a:r>
              <a:rPr lang="en-US" altLang="ja-JP" sz="1600" b="1" i="0" dirty="0">
                <a:solidFill>
                  <a:srgbClr val="333333"/>
                </a:solidFill>
                <a:effectLst/>
                <a:latin typeface="Meiryo" panose="020B0604030504040204" pitchFamily="34" charset="-128"/>
                <a:ea typeface="Meiryo" panose="020B0604030504040204" pitchFamily="34" charset="-128"/>
              </a:rPr>
              <a:t>A4</a:t>
            </a:r>
            <a:r>
              <a:rPr lang="ja-JP" altLang="en-US" sz="1600" b="1" i="0">
                <a:solidFill>
                  <a:srgbClr val="333333"/>
                </a:solidFill>
                <a:effectLst/>
                <a:latin typeface="Meiryo" panose="020B0604030504040204" pitchFamily="34" charset="-128"/>
                <a:ea typeface="Meiryo" panose="020B0604030504040204" pitchFamily="34" charset="-128"/>
              </a:rPr>
              <a:t>用タテ（</a:t>
            </a:r>
            <a:r>
              <a:rPr lang="en-US" altLang="ja-JP" sz="1600" b="1" i="0" dirty="0">
                <a:solidFill>
                  <a:srgbClr val="333333"/>
                </a:solidFill>
                <a:effectLst/>
                <a:latin typeface="Meiryo" panose="020B0604030504040204" pitchFamily="34" charset="-128"/>
                <a:ea typeface="Meiryo" panose="020B0604030504040204" pitchFamily="34" charset="-128"/>
              </a:rPr>
              <a:t>4mm</a:t>
            </a:r>
            <a:r>
              <a:rPr lang="ja-JP" altLang="en-US" sz="1600" b="1" i="0">
                <a:solidFill>
                  <a:srgbClr val="333333"/>
                </a:solidFill>
                <a:effectLst/>
                <a:latin typeface="Meiryo" panose="020B0604030504040204" pitchFamily="34" charset="-128"/>
                <a:ea typeface="Meiryo" panose="020B0604030504040204" pitchFamily="34" charset="-128"/>
              </a:rPr>
              <a:t>マチ有り）</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H310×W220 </a:t>
            </a:r>
            <a:r>
              <a:rPr lang="en-US" altLang="ja-JP" sz="1000" b="0" i="0" dirty="0">
                <a:solidFill>
                  <a:schemeClr val="tx1"/>
                </a:solidFill>
                <a:effectLst/>
                <a:latin typeface="メイリオ" panose="020B0604030504040204" pitchFamily="50" charset="-128"/>
                <a:ea typeface="メイリオ" panose="020B0604030504040204" pitchFamily="50" charset="-128"/>
              </a:rPr>
              <a:t>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H310×W440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OK</a:t>
            </a:r>
            <a:r>
              <a:rPr lang="ja-JP" altLang="en-US" sz="1000">
                <a:solidFill>
                  <a:schemeClr val="tx1"/>
                </a:solidFill>
                <a:latin typeface="メイリオ" panose="020B0604030504040204" pitchFamily="50" charset="-128"/>
                <a:ea typeface="メイリオ" panose="020B0604030504040204" pitchFamily="50" charset="-128"/>
              </a:rPr>
              <a:t>エルカード</a:t>
            </a:r>
            <a:r>
              <a:rPr lang="en-US" altLang="ja-JP" sz="1000" dirty="0">
                <a:solidFill>
                  <a:schemeClr val="tx1"/>
                </a:solidFill>
                <a:latin typeface="メイリオ" panose="020B0604030504040204" pitchFamily="50" charset="-128"/>
                <a:ea typeface="メイリオ" panose="020B0604030504040204" pitchFamily="50" charset="-128"/>
              </a:rPr>
              <a:t>46</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chemeClr val="tx1"/>
                </a:solidFill>
                <a:effectLst/>
                <a:latin typeface="Meiryo" panose="020B0604030504040204" pitchFamily="34" charset="-128"/>
                <a:ea typeface="Meiryo" panose="020B0604030504040204" pitchFamily="34" charset="-128"/>
              </a:rPr>
              <a:t>組み立てをお客様にお任せしコストダウンする片ポケットフォルダーです。４ｍｍのマチがあるためたくさんの書類や厚めの冊子なども入れることができます。差し込み式なのでどなたでも簡単に組み立てることができます。糊や針金を使わないエコ商品で</a:t>
            </a:r>
            <a:r>
              <a:rPr lang="en-US" altLang="ja-JP" sz="1000" b="0" i="0" dirty="0">
                <a:solidFill>
                  <a:schemeClr val="tx1"/>
                </a:solidFill>
                <a:effectLst/>
                <a:latin typeface="Meiryo" panose="020B0604030504040204" pitchFamily="34" charset="-128"/>
                <a:ea typeface="Meiryo" panose="020B0604030504040204" pitchFamily="34" charset="-128"/>
              </a:rPr>
              <a:t>SDG</a:t>
            </a:r>
            <a:r>
              <a:rPr lang="ja-JP" altLang="en-US" sz="1000" b="0" i="0">
                <a:solidFill>
                  <a:schemeClr val="tx1"/>
                </a:solidFill>
                <a:effectLst/>
                <a:latin typeface="Meiryo" panose="020B0604030504040204" pitchFamily="34" charset="-128"/>
                <a:ea typeface="Meiryo" panose="020B0604030504040204" pitchFamily="34" charset="-128"/>
              </a:rPr>
              <a:t>ｓ対応となります。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204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2023-01-18T07:19:41Z</dcterms:modified>
</cp:coreProperties>
</file>