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コールドフォイル箔押し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クリアファイル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(0.2mm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H310×W220mm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7" y="2040452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コールドフォイル箔押し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+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UV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一般的な形のクリアファイルです。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ポリプロピレン製シート）にコールドフォイル印刷を行います。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コールドフォイル印刷は箔押し＋印刷を同時に行い、メタリックな色の表現ができる印刷手法です。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全面へ銀箔（フォイル）を貼り、全面メタリック色のクリアファイルにすることも可能です。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直射日光や、高温多湿の場所を避けて保管してください。熱変形を起こす場合があります。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220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2024-06-21T02:21:52Z</dcterms:modified>
</cp:coreProperties>
</file>