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2024/6/21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2024/6/21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2024/6/21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2024/6/21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2024/6/21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2024/6/21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2024/6/21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53382" y="829097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5976665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W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ポケット付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A4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クリアファイル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H310×W220mm</a:t>
            </a:r>
          </a:p>
          <a:p>
            <a:r>
              <a:rPr kumimoji="1" lang="ja-JP" altLang="en-US" sz="100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展開：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H310×W450mm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7" y="2040452"/>
            <a:ext cx="2940505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オフセット印刷（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色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+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白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+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ニス）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PP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12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展開すると内側の両サイドにポケットがついています。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つ折りで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サイズの書類が入る仕上りです。絵柄部分を透けにくくする白うち加工も可能です。</a:t>
            </a:r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直射日光や、高温多湿の場所を避けて保管してください。熱変形を起こす場合があります。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17936</TotalTime>
  <Words>198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579</cp:revision>
  <cp:lastPrinted>2021-10-13T13:51:27Z</cp:lastPrinted>
  <dcterms:created xsi:type="dcterms:W3CDTF">2013-12-25T09:34:24Z</dcterms:created>
  <dcterms:modified xsi:type="dcterms:W3CDTF">2024-06-21T02:54:20Z</dcterms:modified>
</cp:coreProperties>
</file>