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名刺スリット付クリアファイル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H310×W220mm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7" y="2040452"/>
            <a:ext cx="2940505"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素材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に名刺やカード等差し込むスリットが付いたクリアファイルです。スリットは縦型、横型どちらの名刺にも対応しています。名刺と資料を一緒に管理したい時や、商談や展示会で資料やカタログと一緒に名刺をお渡ししたい時に活躍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直射日光や、高温多湿の場所を避けて保管してください。熱変形を起こす場合があります。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17936</TotalTime>
  <Words>210</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580</cp:revision>
  <cp:lastPrinted>2021-10-13T13:51:27Z</cp:lastPrinted>
  <dcterms:created xsi:type="dcterms:W3CDTF">2013-12-25T09:34:24Z</dcterms:created>
  <dcterms:modified xsi:type="dcterms:W3CDTF">2024-06-21T02:55:38Z</dcterms:modified>
</cp:coreProperties>
</file>