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2024/6/21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2024/6/21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2024/6/21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2024/6/21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2024/6/21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2024/6/21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2024/6/21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53382"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クリアファイル 封筒型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highlight>
                  <a:srgbClr val="FFFFFF"/>
                </a:highlight>
                <a:latin typeface="Meiryo" panose="020B0604030504040204" pitchFamily="34" charset="-128"/>
                <a:ea typeface="Meiryo" panose="020B0604030504040204" pitchFamily="34" charset="-128"/>
              </a:rPr>
              <a:t>仕上</a:t>
            </a:r>
            <a:r>
              <a:rPr lang="en-US" altLang="ja-JP" sz="1000" dirty="0">
                <a:solidFill>
                  <a:srgbClr val="333333"/>
                </a:solidFill>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H320×W241mm</a:t>
            </a:r>
          </a:p>
          <a:p>
            <a:r>
              <a:rPr lang="ja-JP" altLang="en-US" sz="1000">
                <a:solidFill>
                  <a:srgbClr val="333333"/>
                </a:solidFill>
                <a:highlight>
                  <a:srgbClr val="FFFFFF"/>
                </a:highlight>
                <a:latin typeface="Meiryo" panose="020B0604030504040204" pitchFamily="34" charset="-128"/>
                <a:ea typeface="Meiryo" panose="020B0604030504040204" pitchFamily="34" charset="-128"/>
              </a:rPr>
              <a:t>切取後ファイルサイズ：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310x220mm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7" y="2040452"/>
            <a:ext cx="2940505"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白</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PP</a:t>
            </a:r>
            <a:r>
              <a:rPr lang="ja-JP" altLang="en-US" sz="1000">
                <a:solidFill>
                  <a:schemeClr val="tx1"/>
                </a:solidFill>
                <a:latin typeface="メイリオ" panose="020B0604030504040204" pitchFamily="50" charset="-128"/>
                <a:ea typeface="メイリオ" panose="020B0604030504040204" pitchFamily="50" charset="-128"/>
              </a:rPr>
              <a:t>素材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PP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素材でできた郵送可能な封筒です。ミシン目に沿って開封すると</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サイズのクリアファイルとしてお使いいただけます。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紙の封筒と異なるため、受取手の印象に強く残ります。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封の部分には両面テープが付いています。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全面に絵柄を入れられますが、溶着部分に文字やロゴなどの大事な絵柄が入らないようご注意ください。</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クリアファイルの切れ込みは多少ズレますので絵柄は少し大きめにレイアウトされることをお勧めします。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(0.5mm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ほど</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こちらは簡易校正（インクジェットプリンタ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紙）費用を含んだ価格となっております。本機本紙校正をご希望の場合は別途ご相談ください。</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直射日光や、高温多湿の場所を避けて保管してください。熱変形を起こす場合があります。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17938</TotalTime>
  <Words>294</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582</cp:revision>
  <cp:lastPrinted>2021-10-13T13:51:27Z</cp:lastPrinted>
  <dcterms:created xsi:type="dcterms:W3CDTF">2013-12-25T09:34:24Z</dcterms:created>
  <dcterms:modified xsi:type="dcterms:W3CDTF">2024-06-21T03:00:10Z</dcterms:modified>
</cp:coreProperties>
</file>