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40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16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紙ファイル（底辺：両面テープ貼り型）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H310×W220 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H310×W220 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上質紙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、上質紙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紙ファイル（底辺：両面テープ貼り型）は印刷後に型抜き加工＋底辺を両面テープで貼り合わせます。使用する紙は、持った時にやや柔らかい印象となる上質紙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90kg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と、しっかりとして厚さがある印象となる上質紙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の２種類から選択できます。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プラ素材を使わない環境配慮型の紙ファイルです。表面に名刺スリットが付いています。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222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2023-01-18T07:22:24Z</dcterms:modified>
</cp:coreProperties>
</file>