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53382"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クリアチケットホルダー</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小</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highlight>
                  <a:srgbClr val="FFFFFF"/>
                </a:highlight>
                <a:latin typeface="Meiryo" panose="020B0604030504040204" pitchFamily="34" charset="-128"/>
                <a:ea typeface="Meiryo" panose="020B0604030504040204" pitchFamily="34" charset="-128"/>
              </a:rPr>
              <a:t>仕上：</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H85×W180mm</a:t>
            </a: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中に入るサイズ：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78×165mm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程度まで</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7" y="2040452"/>
            <a:ext cx="2940505"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PP</a:t>
            </a:r>
            <a:r>
              <a:rPr lang="ja-JP" altLang="en-US" sz="1000">
                <a:solidFill>
                  <a:schemeClr val="tx1"/>
                </a:solidFill>
                <a:latin typeface="メイリオ" panose="020B0604030504040204" pitchFamily="50" charset="-128"/>
                <a:ea typeface="メイリオ" panose="020B0604030504040204" pitchFamily="50" charset="-128"/>
              </a:rPr>
              <a:t>素材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チケットやくじ、切符などがしっかり入る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製チケットホルダーです。ふた付きなので切手や小さなチケットなども落ちる心配がありません。</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endParaRPr lang="en-US" altLang="ja-JP" sz="1000" dirty="0">
              <a:solidFill>
                <a:srgbClr val="333333"/>
              </a:solidFill>
              <a:highlight>
                <a:srgbClr val="FFFFFF"/>
              </a:highlight>
              <a:latin typeface="Meiryo" panose="020B0604030504040204" pitchFamily="34" charset="-128"/>
              <a:ea typeface="Meiryo" panose="020B0604030504040204" pitchFamily="34" charset="-128"/>
            </a:endParaRPr>
          </a:p>
          <a:p>
            <a:pPr algn="l"/>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シートへの印刷は、プリンターやディスプレイとの発色の違いや、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シートの種類による発色の違いがあります。どうしても確認されたい方は、本紙校正または本機本紙校正をお勧めしております。</a:t>
            </a:r>
            <a:b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直射日光や、高温多湿の場所を避けて保管してください。熱変形を起こす場合があります。</a:t>
            </a:r>
          </a:p>
          <a:p>
            <a:br>
              <a:rPr lang="ja-JP" altLang="en-US" sz="1000"/>
            </a:br>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5941665"/>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229697"/>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301705"/>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ふたを閉めない状態で納品いたします。閉めた状態での納品は別途費用が掛かります。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袋への個別封入も別途承っております。費用：</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円</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+@6.5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円（</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+3</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営業日）</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こちらは簡易校正（インクジェットプリンタ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紙）費用を含んだ価格となっております。本紙校正、もしくは本機本紙校正をご希望の場合は別途ご相談ください。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17947</TotalTime>
  <Words>326</Words>
  <Application>Microsoft Macintosh PowerPoint</Application>
  <PresentationFormat>ユーザー設定</PresentationFormat>
  <Paragraphs>39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591</cp:revision>
  <cp:lastPrinted>2021-10-13T13:51:27Z</cp:lastPrinted>
  <dcterms:created xsi:type="dcterms:W3CDTF">2013-12-25T09:34:24Z</dcterms:created>
  <dcterms:modified xsi:type="dcterms:W3CDTF">2024-06-21T08:08:32Z</dcterms:modified>
</cp:coreProperties>
</file>