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168" autoAdjust="0"/>
    <p:restoredTop sz="86375" autoAdjust="0"/>
  </p:normalViewPr>
  <p:slideViewPr>
    <p:cSldViewPr snapToObjects="1">
      <p:cViewPr varScale="1">
        <p:scale>
          <a:sx n="116" d="100"/>
          <a:sy n="116" d="100"/>
        </p:scale>
        <p:origin x="30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A4 </a:t>
            </a:r>
            <a:r>
              <a:rPr lang="ja-JP" altLang="en-US" sz="1600" b="1" i="0">
                <a:solidFill>
                  <a:srgbClr val="333333"/>
                </a:solidFill>
                <a:effectLst/>
                <a:latin typeface="Meiryo" panose="020B0604030504040204" pitchFamily="34" charset="-128"/>
                <a:ea typeface="Meiryo" panose="020B0604030504040204" pitchFamily="34" charset="-128"/>
              </a:rPr>
              <a:t>紙ファイル（底辺：折り返し型）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H310×W220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H310×W440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a:solidFill>
                  <a:schemeClr val="tx1"/>
                </a:solidFill>
                <a:latin typeface="メイリオ" panose="020B0604030504040204" pitchFamily="50" charset="-128"/>
                <a:ea typeface="メイリオ" panose="020B0604030504040204" pitchFamily="50" charset="-128"/>
              </a:rPr>
              <a:t>110kg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A4 </a:t>
            </a:r>
            <a:r>
              <a:rPr lang="ja-JP" altLang="en-US" sz="1000" b="0" i="0">
                <a:solidFill>
                  <a:srgbClr val="333333"/>
                </a:solidFill>
                <a:effectLst/>
                <a:latin typeface="Meiryo" panose="020B0604030504040204" pitchFamily="34" charset="-128"/>
                <a:ea typeface="Meiryo" panose="020B0604030504040204" pitchFamily="34" charset="-128"/>
              </a:rPr>
              <a:t>紙ファイル（底辺：折り返し型）は片面印刷後に型抜き加工を行います。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使用時に底辺を折り返して書類を挟み込むシンプルな作りにする事で低価格を実現しました。</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用紙は持った時にやや柔らかい印象になる上質紙</a:t>
            </a:r>
            <a:r>
              <a:rPr lang="en-US" altLang="ja-JP" sz="1000" b="0" i="0" dirty="0">
                <a:solidFill>
                  <a:srgbClr val="333333"/>
                </a:solidFill>
                <a:effectLst/>
                <a:latin typeface="Meiryo" panose="020B0604030504040204" pitchFamily="34" charset="-128"/>
                <a:ea typeface="Meiryo" panose="020B0604030504040204" pitchFamily="34" charset="-128"/>
              </a:rPr>
              <a:t>90kg</a:t>
            </a:r>
            <a:r>
              <a:rPr lang="ja-JP" altLang="en-US" sz="1000" b="0" i="0">
                <a:solidFill>
                  <a:srgbClr val="333333"/>
                </a:solidFill>
                <a:effectLst/>
                <a:latin typeface="Meiryo" panose="020B0604030504040204" pitchFamily="34" charset="-128"/>
                <a:ea typeface="Meiryo" panose="020B0604030504040204" pitchFamily="34" charset="-128"/>
              </a:rPr>
              <a:t>と、しっかりとして厚さがある印象の上質紙</a:t>
            </a:r>
            <a:r>
              <a:rPr lang="en-US" altLang="ja-JP" sz="1000" b="0" i="0" dirty="0">
                <a:solidFill>
                  <a:srgbClr val="333333"/>
                </a:solidFill>
                <a:effectLst/>
                <a:latin typeface="Meiryo" panose="020B0604030504040204" pitchFamily="34" charset="-128"/>
                <a:ea typeface="Meiryo" panose="020B0604030504040204" pitchFamily="34" charset="-128"/>
              </a:rPr>
              <a:t>110kg</a:t>
            </a:r>
            <a:r>
              <a:rPr lang="ja-JP" altLang="en-US" sz="1000" b="0" i="0">
                <a:solidFill>
                  <a:srgbClr val="333333"/>
                </a:solidFill>
                <a:effectLst/>
                <a:latin typeface="Meiryo" panose="020B0604030504040204" pitchFamily="34" charset="-128"/>
                <a:ea typeface="Meiryo" panose="020B0604030504040204" pitchFamily="34" charset="-128"/>
              </a:rPr>
              <a:t>の２種類から選択できます。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プラ素材を使わない環境配慮型の紙ファイルです。折り返し部分に名刺スリットが付いています。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34C2E23A-2A21-3D1B-A991-81FFD7A5C242}"/>
              </a:ext>
            </a:extLst>
          </p:cNvPr>
          <p:cNvPicPr>
            <a:picLocks noChangeAspect="1"/>
          </p:cNvPicPr>
          <p:nvPr/>
        </p:nvPicPr>
        <p:blipFill>
          <a:blip r:embed="rId3"/>
          <a:stretch>
            <a:fillRect/>
          </a:stretch>
        </p:blipFill>
        <p:spPr>
          <a:xfrm>
            <a:off x="2968056" y="2359853"/>
            <a:ext cx="3051928" cy="2838926"/>
          </a:xfrm>
          <a:prstGeom prst="rect">
            <a:avLst/>
          </a:prstGeom>
        </p:spPr>
      </p:pic>
      <p:pic>
        <p:nvPicPr>
          <p:cNvPr id="1026" name="Picture 2"/>
          <p:cNvPicPr>
            <a:picLocks noChangeAspect="1" noChangeArrowheads="1"/>
          </p:cNvPicPr>
          <p:nvPr/>
        </p:nvPicPr>
        <p:blipFill>
          <a:blip r:embed="rId4"/>
          <a:srcRect/>
          <a:stretch/>
        </p:blipFill>
        <p:spPr bwMode="auto">
          <a:xfrm>
            <a:off x="622166" y="1008678"/>
            <a:ext cx="3157057" cy="315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236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2023-01-18T07:25:06Z</dcterms:modified>
</cp:coreProperties>
</file>