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708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92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76665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 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和紙ファイル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H310×W220 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H310×W220 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和紙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相当（食品銀龍）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雲龍柄が華やかな和紙を使用し、オリジナルデザインで作る和紙ファイルです。高級感のある和風ノベルティに最適です。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１枚ペラの状態で片面印刷を行い、その後に型抜き＆両面テープで貼り合わせを行います。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和紙は紙の繊維が長いため、破れにくく耐久性があります。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57761B6-2571-2B7A-2D4C-BA3F6DDF44CC}"/>
              </a:ext>
            </a:extLst>
          </p:cNvPr>
          <p:cNvSpPr/>
          <p:nvPr/>
        </p:nvSpPr>
        <p:spPr>
          <a:xfrm>
            <a:off x="6204032" y="6545167"/>
            <a:ext cx="3750948" cy="79752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17921</TotalTime>
  <Words>203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571</cp:revision>
  <cp:lastPrinted>2021-10-13T13:51:27Z</cp:lastPrinted>
  <dcterms:created xsi:type="dcterms:W3CDTF">2013-12-25T09:34:24Z</dcterms:created>
  <dcterms:modified xsi:type="dcterms:W3CDTF">2023-01-18T07:33:42Z</dcterms:modified>
</cp:coreProperties>
</file>