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69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86375" autoAdjust="0"/>
  </p:normalViewPr>
  <p:slideViewPr>
    <p:cSldViewPr snapToObjects="1">
      <p:cViewPr varScale="1">
        <p:scale>
          <a:sx n="83" d="100"/>
          <a:sy n="83" d="100"/>
        </p:scale>
        <p:origin x="270" y="84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2021/10/14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 smtClean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 smtClean="0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 smtClean="0"/>
              <a:t>Copyright © 2012-2013 MAC-SP. All Rights Reserved.</a:t>
            </a:r>
            <a:endParaRPr lang="ja-JP" altLang="en-US" smtClean="0"/>
          </a:p>
        </p:txBody>
      </p:sp>
    </p:spTree>
    <p:extLst>
      <p:ext uri="{BB962C8B-B14F-4D97-AF65-F5344CB8AC3E}">
        <p14:creationId xmlns:p14="http://schemas.microsoft.com/office/powerpoint/2010/main" val="32004831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 smtClean="0"/>
              <a:t>マスタ サブタイトルの書式設定</a:t>
            </a:r>
            <a:endParaRPr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2021/10/14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2021/10/14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2021/10/14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2021/10/14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2021/10/14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2021/10/14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2021/10/14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2021/10/14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2021/10/14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2021/10/14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 smtClean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2021/10/14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smtClean="0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2021/10/14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片面ポケットフォルダー A4縦型 バナナペーパー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077" y="967201"/>
            <a:ext cx="3802403" cy="38024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r>
              <a:rPr lang="ja-JP" altLang="en-US" sz="160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片面ポケットフォルダー </a:t>
            </a:r>
            <a:r>
              <a:rPr lang="en-US" altLang="ja-JP" sz="160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A4</a:t>
            </a:r>
            <a:r>
              <a:rPr lang="ja-JP" altLang="en-US" sz="160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縦型 バナナペーパー</a:t>
            </a:r>
          </a:p>
        </p:txBody>
      </p:sp>
      <p:sp>
        <p:nvSpPr>
          <p:cNvPr id="57" name="正方形/長方形 56"/>
          <p:cNvSpPr/>
          <p:nvPr/>
        </p:nvSpPr>
        <p:spPr>
          <a:xfrm>
            <a:off x="6187509" y="153867"/>
            <a:ext cx="2929171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endParaRPr kumimoji="1" lang="ja-JP" altLang="en-US" sz="17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W</a:t>
            </a:r>
            <a:r>
              <a:rPr lang="en-US" altLang="ja-JP" sz="1000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220</a:t>
            </a:r>
            <a:r>
              <a:rPr lang="ja-JP" altLang="en-US" sz="1000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×H</a:t>
            </a:r>
            <a:r>
              <a:rPr lang="en-US" altLang="ja-JP" sz="1000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310</a:t>
            </a:r>
            <a:r>
              <a:rPr lang="ja-JP" altLang="en-US" sz="1000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mm（仕上がり）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オフセット印刷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5%</a:t>
            </a:r>
            <a:r>
              <a:rPr lang="ja-JP" altLang="en-US" sz="1000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バナナペーパー</a:t>
            </a:r>
            <a:r>
              <a:rPr lang="en-US" altLang="ja-JP" sz="1000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180g/</a:t>
            </a:r>
            <a:r>
              <a:rPr lang="ja-JP" altLang="en-US" sz="1000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㎡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7</a:t>
            </a:r>
            <a:r>
              <a:rPr lang="ja-JP" altLang="en-US" sz="1000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オーガニックバナナの茎から取ったバナナ繊維を原料とし、日本の和紙の技術で抄造されたバナナペーパーで作る片面ポケットフォルダーです。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SDGs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対応のフェアトレード紙であるバナナペーパーで環境保全に取り組む企業姿勢をアピールできます！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00" name="正方形/長方形 99"/>
          <p:cNvSpPr/>
          <p:nvPr/>
        </p:nvSpPr>
        <p:spPr>
          <a:xfrm>
            <a:off x="6208414" y="486560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en-US" altLang="ja-JP" sz="1000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200</a:t>
            </a:r>
            <a:r>
              <a:rPr lang="ja-JP" altLang="en-US" sz="1000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部</a:t>
            </a:r>
            <a:endParaRPr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08" name="正方形/長方形 107"/>
          <p:cNvSpPr/>
          <p:nvPr/>
        </p:nvSpPr>
        <p:spPr>
          <a:xfrm>
            <a:off x="8800703" y="486560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en-US" altLang="ja-JP" sz="1000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217,800</a:t>
            </a:r>
            <a:r>
              <a:rPr lang="ja-JP" altLang="en-US" sz="1000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円</a:t>
            </a:r>
            <a:endParaRPr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24" name="正方形/長方形 123"/>
          <p:cNvSpPr/>
          <p:nvPr/>
        </p:nvSpPr>
        <p:spPr>
          <a:xfrm>
            <a:off x="7663623" y="486154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@1089.00</a:t>
            </a:r>
            <a:endParaRPr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6240655" y="6547254"/>
            <a:ext cx="3679935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表面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は滑らかなスムース面、裏面はザラっとしたラフ面となっています。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片面フルカラー印刷の場合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en-US" altLang="ja-JP" sz="1000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100</a:t>
            </a:r>
            <a:r>
              <a:rPr lang="ja-JP" altLang="en-US" sz="1000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部</a:t>
            </a:r>
            <a:endParaRPr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3" name="正方形/長方形 72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en-US" altLang="ja-JP" sz="1000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188,000</a:t>
            </a:r>
            <a:r>
              <a:rPr lang="ja-JP" altLang="en-US" sz="1000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円</a:t>
            </a:r>
            <a:endParaRPr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6" name="正方形/長方形 75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@1880.00</a:t>
            </a:r>
            <a:endParaRPr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7" name="正方形/長方形 76"/>
          <p:cNvSpPr/>
          <p:nvPr/>
        </p:nvSpPr>
        <p:spPr>
          <a:xfrm>
            <a:off x="6208415" y="5729701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en-US" altLang="ja-JP" sz="1000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500</a:t>
            </a:r>
            <a:r>
              <a:rPr lang="ja-JP" altLang="en-US" sz="1000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部</a:t>
            </a:r>
            <a:endParaRPr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8" name="正方形/長方形 77"/>
          <p:cNvSpPr/>
          <p:nvPr/>
        </p:nvSpPr>
        <p:spPr>
          <a:xfrm>
            <a:off x="8800704" y="5729701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en-US" altLang="ja-JP" sz="1000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307,500</a:t>
            </a:r>
            <a:r>
              <a:rPr lang="ja-JP" altLang="en-US" sz="1000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円</a:t>
            </a:r>
            <a:endParaRPr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9" name="正方形/長方形 78"/>
          <p:cNvSpPr/>
          <p:nvPr/>
        </p:nvSpPr>
        <p:spPr>
          <a:xfrm>
            <a:off x="7663624" y="5725641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@615.00</a:t>
            </a:r>
            <a:endParaRPr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0" name="正方形/長方形 79"/>
          <p:cNvSpPr/>
          <p:nvPr/>
        </p:nvSpPr>
        <p:spPr>
          <a:xfrm>
            <a:off x="6208415" y="5153637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3</a:t>
            </a:r>
            <a:r>
              <a:rPr lang="en-US" altLang="ja-JP" sz="1000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00</a:t>
            </a:r>
            <a:r>
              <a:rPr lang="ja-JP" altLang="en-US" sz="1000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部</a:t>
            </a:r>
            <a:endParaRPr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3" name="正方形/長方形 82"/>
          <p:cNvSpPr/>
          <p:nvPr/>
        </p:nvSpPr>
        <p:spPr>
          <a:xfrm>
            <a:off x="8800704" y="5153637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en-US" altLang="ja-JP" sz="1000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247,700</a:t>
            </a:r>
            <a:r>
              <a:rPr lang="ja-JP" altLang="en-US" sz="1000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円</a:t>
            </a:r>
            <a:endParaRPr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5" name="正方形/長方形 84"/>
          <p:cNvSpPr/>
          <p:nvPr/>
        </p:nvSpPr>
        <p:spPr>
          <a:xfrm>
            <a:off x="7663624" y="5149577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@825.67</a:t>
            </a:r>
            <a:endParaRPr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6" name="正方形/長方形 85"/>
          <p:cNvSpPr/>
          <p:nvPr/>
        </p:nvSpPr>
        <p:spPr>
          <a:xfrm>
            <a:off x="6208415" y="5441669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4</a:t>
            </a:r>
            <a:r>
              <a:rPr lang="en-US" altLang="ja-JP" sz="1000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00</a:t>
            </a:r>
            <a:r>
              <a:rPr lang="ja-JP" altLang="en-US" sz="1000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部</a:t>
            </a:r>
            <a:endParaRPr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9" name="正方形/長方形 88"/>
          <p:cNvSpPr/>
          <p:nvPr/>
        </p:nvSpPr>
        <p:spPr>
          <a:xfrm>
            <a:off x="8800704" y="5441669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en-US" altLang="ja-JP" sz="1000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277,600</a:t>
            </a:r>
            <a:r>
              <a:rPr lang="ja-JP" altLang="en-US" sz="1000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円</a:t>
            </a:r>
            <a:endParaRPr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1" name="正方形/長方形 90"/>
          <p:cNvSpPr/>
          <p:nvPr/>
        </p:nvSpPr>
        <p:spPr>
          <a:xfrm>
            <a:off x="7663624" y="5437609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@694.00</a:t>
            </a:r>
            <a:endParaRPr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48" name="正方形/長方形 47"/>
          <p:cNvSpPr/>
          <p:nvPr/>
        </p:nvSpPr>
        <p:spPr>
          <a:xfrm>
            <a:off x="1408546" y="4789537"/>
            <a:ext cx="2063566" cy="288032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pic>
        <p:nvPicPr>
          <p:cNvPr id="49" name="Picture 4" descr="販促クリエイト.jp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08960" y="142678"/>
            <a:ext cx="1331903" cy="3862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0" name="正方形/長方形 49"/>
          <p:cNvSpPr/>
          <p:nvPr/>
        </p:nvSpPr>
        <p:spPr>
          <a:xfrm>
            <a:off x="6392198" y="349339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en-US" altLang="ja-JP" sz="1050" b="1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URL</a:t>
            </a:r>
            <a:r>
              <a:rPr lang="ja-JP" altLang="en-US" sz="1050" b="1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51" name="正方形/長方形 50"/>
          <p:cNvSpPr/>
          <p:nvPr/>
        </p:nvSpPr>
        <p:spPr>
          <a:xfrm>
            <a:off x="7300359" y="3535204"/>
            <a:ext cx="2874505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1000" dirty="0"/>
              <a:t>https://www.hansoku-create.jp/shop/g/g410205/</a:t>
            </a:r>
            <a:endParaRPr lang="ja-JP" altLang="en-US" sz="1000" dirty="0"/>
          </a:p>
        </p:txBody>
      </p:sp>
    </p:spTree>
    <p:extLst>
      <p:ext uri="{BB962C8B-B14F-4D97-AF65-F5344CB8AC3E}">
        <p14:creationId xmlns:p14="http://schemas.microsoft.com/office/powerpoint/2010/main" val="33917274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17897</TotalTime>
  <Words>175</Words>
  <Application>Microsoft Office PowerPoint</Application>
  <PresentationFormat>ユーザー設定</PresentationFormat>
  <Paragraphs>40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ＭＳ Ｐゴシック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Microsoft アカウント</cp:lastModifiedBy>
  <cp:revision>553</cp:revision>
  <cp:lastPrinted>2021-10-13T13:51:27Z</cp:lastPrinted>
  <dcterms:created xsi:type="dcterms:W3CDTF">2013-12-25T09:34:24Z</dcterms:created>
  <dcterms:modified xsi:type="dcterms:W3CDTF">2021-10-14T02:27:03Z</dcterms:modified>
</cp:coreProperties>
</file>