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4203" autoAdjust="0"/>
    <p:restoredTop sz="86375" autoAdjust="0"/>
  </p:normalViewPr>
  <p:slideViewPr>
    <p:cSldViewPr snapToObjects="1">
      <p:cViewPr varScale="1">
        <p:scale>
          <a:sx n="116" d="100"/>
          <a:sy n="116" d="100"/>
        </p:scale>
        <p:origin x="296" y="24"/>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2023/1/18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2023/1/18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2023/1/18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2023/1/18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2023/1/18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5976665"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en-US" altLang="ja-JP" sz="1600" b="1" i="0" dirty="0">
                <a:solidFill>
                  <a:srgbClr val="333333"/>
                </a:solidFill>
                <a:effectLst/>
                <a:latin typeface="Meiryo" panose="020B0604030504040204" pitchFamily="34" charset="-128"/>
                <a:ea typeface="Meiryo" panose="020B0604030504040204" pitchFamily="34" charset="-128"/>
              </a:rPr>
              <a:t>A4 </a:t>
            </a:r>
            <a:r>
              <a:rPr lang="ja-JP" altLang="en-US" sz="1600" b="1" i="0">
                <a:solidFill>
                  <a:srgbClr val="333333"/>
                </a:solidFill>
                <a:effectLst/>
                <a:latin typeface="Meiryo" panose="020B0604030504040204" pitchFamily="34" charset="-128"/>
                <a:ea typeface="Meiryo" panose="020B0604030504040204" pitchFamily="34" charset="-128"/>
              </a:rPr>
              <a:t>紙ファイル（半透明紙）</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dirty="0">
                <a:solidFill>
                  <a:schemeClr val="tx1"/>
                </a:solidFill>
                <a:effectLst/>
                <a:latin typeface="Meiryo" panose="020B0604030504040204" pitchFamily="34" charset="-128"/>
                <a:ea typeface="Meiryo" panose="020B0604030504040204" pitchFamily="34" charset="-128"/>
              </a:rPr>
              <a:t>H310×W222 </a:t>
            </a:r>
            <a:r>
              <a:rPr lang="en-US" altLang="ja-JP" sz="1000" b="0" i="0" dirty="0">
                <a:solidFill>
                  <a:schemeClr val="tx1"/>
                </a:solidFill>
                <a:effectLst/>
                <a:latin typeface="メイリオ" panose="020B0604030504040204" pitchFamily="50" charset="-128"/>
                <a:ea typeface="メイリオ" panose="020B0604030504040204" pitchFamily="50" charset="-128"/>
              </a:rPr>
              <a:t>mm</a:t>
            </a:r>
            <a:endParaRPr kumimoji="1" lang="en-US" altLang="ja-JP" sz="1000" dirty="0">
              <a:solidFill>
                <a:schemeClr val="tx1"/>
              </a:solidFill>
              <a:latin typeface="メイリオ" panose="020B0604030504040204" pitchFamily="50" charset="-128"/>
              <a:ea typeface="メイリオ" panose="020B0604030504040204" pitchFamily="50" charset="-128"/>
            </a:endParaRPr>
          </a:p>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chemeClr val="tx1"/>
                </a:solidFill>
                <a:effectLst/>
                <a:latin typeface="Meiryo" panose="020B0604030504040204" pitchFamily="34" charset="-128"/>
                <a:ea typeface="Meiryo" panose="020B0604030504040204" pitchFamily="34" charset="-128"/>
              </a:rPr>
              <a:t>H310×W222 mm</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半透明紙トレックス</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10</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ja-JP" altLang="en-US" sz="1000" b="0" i="0">
                <a:solidFill>
                  <a:srgbClr val="333333"/>
                </a:solidFill>
                <a:effectLst/>
                <a:latin typeface="Meiryo" panose="020B0604030504040204" pitchFamily="34" charset="-128"/>
                <a:ea typeface="Meiryo" panose="020B0604030504040204" pitchFamily="34" charset="-128"/>
              </a:rPr>
              <a:t>紙ファイル（半透明紙）は半透明紙と上質紙</a:t>
            </a:r>
            <a:r>
              <a:rPr lang="en-US" altLang="ja-JP" sz="1000" b="0" i="0" dirty="0">
                <a:solidFill>
                  <a:srgbClr val="333333"/>
                </a:solidFill>
                <a:effectLst/>
                <a:latin typeface="Meiryo" panose="020B0604030504040204" pitchFamily="34" charset="-128"/>
                <a:ea typeface="Meiryo" panose="020B0604030504040204" pitchFamily="34" charset="-128"/>
              </a:rPr>
              <a:t>90kg</a:t>
            </a:r>
            <a:r>
              <a:rPr lang="ja-JP" altLang="en-US" sz="1000" b="0" i="0">
                <a:solidFill>
                  <a:srgbClr val="333333"/>
                </a:solidFill>
                <a:effectLst/>
                <a:latin typeface="Meiryo" panose="020B0604030504040204" pitchFamily="34" charset="-128"/>
                <a:ea typeface="Meiryo" panose="020B0604030504040204" pitchFamily="34" charset="-128"/>
              </a:rPr>
              <a:t>の貼り合わせでつくるペーパーファイルです。半透明で内容が判別できます。</a:t>
            </a:r>
            <a:endParaRPr lang="en-US" altLang="ja-JP" sz="1000" b="0" i="0" dirty="0">
              <a:solidFill>
                <a:srgbClr val="333333"/>
              </a:solidFill>
              <a:effectLst/>
              <a:latin typeface="Meiryo" panose="020B0604030504040204" pitchFamily="34" charset="-128"/>
              <a:ea typeface="Meiryo" panose="020B0604030504040204" pitchFamily="34" charset="-128"/>
            </a:endParaRPr>
          </a:p>
          <a:p>
            <a:pPr algn="l"/>
            <a:r>
              <a:rPr lang="ja-JP" altLang="en-US" sz="1000" b="0" i="0">
                <a:solidFill>
                  <a:srgbClr val="333333"/>
                </a:solidFill>
                <a:effectLst/>
                <a:latin typeface="Meiryo" panose="020B0604030504040204" pitchFamily="34" charset="-128"/>
                <a:ea typeface="Meiryo" panose="020B0604030504040204" pitchFamily="34" charset="-128"/>
              </a:rPr>
              <a:t>企業・団体の書類配布用として使用すること環境</a:t>
            </a:r>
            <a:r>
              <a:rPr lang="en-US" altLang="ja-JP" sz="1000" b="0" i="0" dirty="0">
                <a:solidFill>
                  <a:srgbClr val="333333"/>
                </a:solidFill>
                <a:effectLst/>
                <a:latin typeface="Meiryo" panose="020B0604030504040204" pitchFamily="34" charset="-128"/>
                <a:ea typeface="Meiryo" panose="020B0604030504040204" pitchFamily="34" charset="-128"/>
              </a:rPr>
              <a:t>CSR</a:t>
            </a:r>
            <a:r>
              <a:rPr lang="ja-JP" altLang="en-US" sz="1000" b="0" i="0">
                <a:solidFill>
                  <a:srgbClr val="333333"/>
                </a:solidFill>
                <a:effectLst/>
                <a:latin typeface="Meiryo" panose="020B0604030504040204" pitchFamily="34" charset="-128"/>
                <a:ea typeface="Meiryo" panose="020B0604030504040204" pitchFamily="34" charset="-128"/>
              </a:rPr>
              <a:t>の広告媒体になります。また環境イベントなどでの資料やパンフレットの配布にもプラスチックのクリアファイルではなく、紙製ファイルを使用することで訴求が高まります。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両</a:t>
            </a:r>
            <a:r>
              <a:rPr kumimoji="1" lang="ja-JP" altLang="en-US" sz="1000">
                <a:solidFill>
                  <a:schemeClr val="tx1"/>
                </a:solidFill>
                <a:latin typeface="メイリオ" panose="020B0604030504040204" pitchFamily="50" charset="-128"/>
                <a:ea typeface="メイリオ" panose="020B0604030504040204" pitchFamily="50" charset="-128"/>
              </a:rPr>
              <a:t>面</a:t>
            </a:r>
            <a:r>
              <a:rPr kumimoji="1" lang="ja-JP" altLang="en-US" sz="1000" dirty="0">
                <a:solidFill>
                  <a:schemeClr val="tx1"/>
                </a:solidFill>
                <a:latin typeface="メイリオ" panose="020B0604030504040204" pitchFamily="50" charset="-128"/>
                <a:ea typeface="メイリオ" panose="020B0604030504040204" pitchFamily="50" charset="-128"/>
              </a:rPr>
              <a:t>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A57761B6-2571-2B7A-2D4C-BA3F6DDF44CC}"/>
              </a:ext>
            </a:extLst>
          </p:cNvPr>
          <p:cNvSpPr/>
          <p:nvPr/>
        </p:nvSpPr>
        <p:spPr>
          <a:xfrm>
            <a:off x="6204032" y="6545167"/>
            <a:ext cx="3750948"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厚み、重みのある物を入れると、糊が剥がれる場合があります。</a:t>
            </a:r>
            <a:br>
              <a:rPr lang="ja-JP" altLang="en-US" sz="1000"/>
            </a:b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筆記具により滲む場合があります。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17920</TotalTime>
  <Words>241</Words>
  <Application>Microsoft Macintosh PowerPoint</Application>
  <PresentationFormat>ユーザー設定</PresentationFormat>
  <Paragraphs>38</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569</cp:revision>
  <cp:lastPrinted>2021-10-13T13:51:27Z</cp:lastPrinted>
  <dcterms:created xsi:type="dcterms:W3CDTF">2013-12-25T09:34:24Z</dcterms:created>
  <dcterms:modified xsi:type="dcterms:W3CDTF">2023-01-18T07:28:16Z</dcterms:modified>
</cp:coreProperties>
</file>