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201" autoAdjust="0"/>
    <p:restoredTop sz="86375" autoAdjust="0"/>
  </p:normalViewPr>
  <p:slideViewPr>
    <p:cSldViewPr snapToObjects="1">
      <p:cViewPr varScale="1">
        <p:scale>
          <a:sx n="116" d="100"/>
          <a:sy n="116" d="100"/>
        </p:scale>
        <p:origin x="9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A4 </a:t>
            </a:r>
            <a:r>
              <a:rPr lang="ja-JP" altLang="en-US" sz="1600" b="1" i="0">
                <a:solidFill>
                  <a:srgbClr val="333333"/>
                </a:solidFill>
                <a:effectLst/>
                <a:latin typeface="Meiryo" panose="020B0604030504040204" pitchFamily="34" charset="-128"/>
                <a:ea typeface="Meiryo" panose="020B0604030504040204" pitchFamily="34" charset="-128"/>
              </a:rPr>
              <a:t>紙ファイル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H309×W220 </a:t>
            </a:r>
            <a:r>
              <a:rPr lang="en-US" altLang="ja-JP" sz="1000" b="0" i="0" dirty="0">
                <a:solidFill>
                  <a:schemeClr val="tx1"/>
                </a:solidFill>
                <a:effectLst/>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H309×W440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135kg</a:t>
            </a:r>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クリアファイルと同じ形状の仕上がりの紙製クリアファイルです。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クリアファイルから紙製ファイルにすることで、石油関連製品の削減、海洋プラスチック問題の一助</a:t>
            </a:r>
            <a:r>
              <a:rPr lang="ja-JP" altLang="en-US" sz="1000">
                <a:solidFill>
                  <a:srgbClr val="333333"/>
                </a:solidFill>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古紙回収で資源循環リサイクル、森林認証紙で世界の森林保全、そのままシュレッダーでセキュリティ強化を実現できます。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企業・団体の書類配布用として使用すること環境</a:t>
            </a:r>
            <a:r>
              <a:rPr lang="en-US" altLang="ja-JP" sz="1000" b="0" i="0" dirty="0">
                <a:solidFill>
                  <a:srgbClr val="333333"/>
                </a:solidFill>
                <a:effectLst/>
                <a:latin typeface="Meiryo" panose="020B0604030504040204" pitchFamily="34" charset="-128"/>
                <a:ea typeface="Meiryo" panose="020B0604030504040204" pitchFamily="34" charset="-128"/>
              </a:rPr>
              <a:t>CSR</a:t>
            </a:r>
            <a:r>
              <a:rPr lang="ja-JP" altLang="en-US" sz="1000" b="0" i="0">
                <a:solidFill>
                  <a:srgbClr val="333333"/>
                </a:solidFill>
                <a:effectLst/>
                <a:latin typeface="Meiryo" panose="020B0604030504040204" pitchFamily="34" charset="-128"/>
                <a:ea typeface="Meiryo" panose="020B0604030504040204" pitchFamily="34" charset="-128"/>
              </a:rPr>
              <a:t>の広告媒体になります。また環境イベントなどでの資料やパンフレットの配布にもプラスチックのクリアファイルではなく、紙製ファイルを使用することで訴求が高まります。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A57761B6-2571-2B7A-2D4C-BA3F6DDF44CC}"/>
              </a:ext>
            </a:extLst>
          </p:cNvPr>
          <p:cNvSpPr/>
          <p:nvPr/>
        </p:nvSpPr>
        <p:spPr>
          <a:xfrm>
            <a:off x="6204032" y="6545167"/>
            <a:ext cx="3750948"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厚み、重みのある物を入れると、糊が剥がれる場合があります。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筆記具により滲む場合があります。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276</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2023-11-28T07:49:28Z</dcterms:modified>
</cp:coreProperties>
</file>