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70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9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エコオーバルバッグ（紙製小判抜き袋）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H370×W260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メイリオ" panose="020B0604030504040204" pitchFamily="34" charset="-128"/>
                <a:ea typeface="メイリオ" panose="020B0604030504040204" pitchFamily="34" charset="-128"/>
              </a:rPr>
              <a:t>袋本体：上質紙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34" charset="-128"/>
                <a:ea typeface="メイリオ" panose="020B0604030504040204" pitchFamily="34" charset="-128"/>
              </a:rPr>
              <a:t>104.7g</a:t>
            </a:r>
          </a:p>
          <a:p>
            <a:r>
              <a:rPr lang="ja-JP" altLang="en-US" sz="1000" b="0" i="0">
                <a:solidFill>
                  <a:schemeClr val="tx1"/>
                </a:solidFill>
                <a:effectLst/>
                <a:latin typeface="メイリオ" panose="020B0604030504040204" pitchFamily="34" charset="-128"/>
                <a:ea typeface="メイリオ" panose="020B0604030504040204" pitchFamily="34" charset="-128"/>
              </a:rPr>
              <a:t>ハンドル：色カード紙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エコオーバルバッグ（紙製小判抜き袋）は平判の紙袋に厚紙の取っ手を貼り付けて作るエコなバッグです。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従来多く使われているポリの小判抜き袋の脱プラ代替品として、イベントや展示会で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パンフレット、カタログの書類配布にご利用いただけます。紙袋には全面フルカラー印刷ができますのでインパクトのあるデザインも可能です。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7761B6-2571-2B7A-2D4C-BA3F6DDF44CC}"/>
              </a:ext>
            </a:extLst>
          </p:cNvPr>
          <p:cNvSpPr/>
          <p:nvPr/>
        </p:nvSpPr>
        <p:spPr>
          <a:xfrm>
            <a:off x="6204032" y="6545166"/>
            <a:ext cx="3750948" cy="10176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 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取手部分は「ブラック」、「グリーン」、「ナチュラル」の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色からお選びいただけます。テンプレート内にてご指定ください。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厚み、重みのある物を入れると、糊が剥がれる場合があります。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筆記具により滲む場合があります。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17924</TotalTime>
  <Words>265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2023-01-18T07:39:07Z</dcterms:modified>
</cp:coreProperties>
</file>