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下敷き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 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(5r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 両面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 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全面ニス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ポリプロピレン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(PP)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白素材で作成する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サイズの下敷きです。両面印刷も可能。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と一般的なクリアファイルの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倍の厚さがあるため、弾力性が高く文字が書きやすい商品です。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表と裏は天の向き同士で印刷されます。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袋への封入も別途承っております。費用：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+@10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厚み：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こちらは簡易校正（インクジェットプリンタ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紙）費用を含んだ価格となっております。本機本紙校正をご希望の場合は別途ご相談ください。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シートへの印刷は、プリンターやディスプレイとの発色の違いや、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シートの種類による発色の違いがあります。どうしても確認されたい方は、本機本紙校正をお勧めしております。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299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2024-02-09T08:16:26Z</dcterms:modified>
</cp:coreProperties>
</file>