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2025/8/22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書いて消せる下敷き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H297×W210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or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PET0.25mm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書いて消して、繰り返し使える万能下敷きです。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両面マット仕上げで、印刷のない部分には鉛筆で自由に書き込むことができます。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書いた内容は消しゴムで簡単に消せるので、何度でも使用可能です。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学習アイテムやチェックシートなど、幅広いシーンで便利に活躍します。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192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2025-08-22T02:48:49Z</dcterms:modified>
</cp:coreProperties>
</file>