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下敷き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 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(4r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素材・クリア素材で作成する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サイズの下敷きです。透明さを生かしたデザインが印刷可能です。赤や緑のデザインを入れて暗記シートの様に利用することもできます。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袋への封入も別途承っております。費用：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+@10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厚み：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こちらは簡易校正費用を含んだ価格となっております。本機本紙校正をご希望の場合は別途ご相談ください。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への印刷は、プリンターやディスプレイとの発色の違いや、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シートの種類による発色の違いがあります。どうしても確認されたい方は、本機本紙校正をお勧めしております。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2024-02-09T08:36:20Z</dcterms:modified>
</cp:coreProperties>
</file>