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78" autoAdjust="0"/>
    <p:restoredTop sz="86375" autoAdjust="0"/>
  </p:normalViewPr>
  <p:slideViewPr>
    <p:cSldViewPr snapToObjects="1">
      <p:cViewPr varScale="1">
        <p:scale>
          <a:sx n="163" d="100"/>
          <a:sy n="163" d="100"/>
        </p:scale>
        <p:origin x="1368" y="480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2025/4/20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2025/4/20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2025/4/20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2025/4/20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2025/4/20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2025/4/20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2025/4/20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2025/4/20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2025/4/20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2025/4/20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2025/4/20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2025/4/20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2025/4/20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マグネットクリップ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H96×W49mm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インクジェット印刷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87450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塩ビ＋合成紙＋マグネット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約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ヶ月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マグネットクリップは、マグネットシートを折りたたみクリップ状にした便利なアイテムです。</a:t>
            </a:r>
            <a:endParaRPr lang="en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書類をまとめたり、ノートのしおりにしたり、使い方も様々です。</a:t>
            </a:r>
            <a:endParaRPr lang="en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表面はデジタルカラー印刷でプリントでき、多色や写真・グラデーションカラーにも対応可能です。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個別</a:t>
            </a:r>
            <a:r>
              <a:rPr kumimoji="1"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OPP</a:t>
            </a:r>
            <a:r>
              <a:rPr kumimoji="1"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28" name="図 27" descr="テーブル, 食品, 持つ, 異なる が含まれている画像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476DEA76-5503-12A5-BD57-23641B719F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816" y="1063652"/>
            <a:ext cx="4034472" cy="4034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17936</TotalTime>
  <Words>169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573</cp:revision>
  <cp:lastPrinted>2021-10-13T13:51:27Z</cp:lastPrinted>
  <dcterms:created xsi:type="dcterms:W3CDTF">2013-12-25T09:34:24Z</dcterms:created>
  <dcterms:modified xsi:type="dcterms:W3CDTF">2025-04-20T12:38:26Z</dcterms:modified>
</cp:coreProperties>
</file>