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2024/11/29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2024/11/29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2024/11/29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2024/11/29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2024/11/29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2024/11/29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2024/11/29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2024/11/29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2024/11/29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2024/11/29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2024/11/29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2024/11/29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2024/11/29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39520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ヒノキの木表紙メモ帳（焼印）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W92xD6xH133mm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焼印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表紙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ヒノキ間伐材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本文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上質紙菊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48.5kg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枚綴り）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要納期確認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木表紙メモ帳は表紙に国産ヒノキ間伐材を使用したメモ帳です。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プラスチック素材を使っていない、エコなアイテムになります。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また、サイズもコンパクトなため、持ち運びにも便利です。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焼印で名入れ可能で、ノベルティやイベントグッズ、記念品としてオリジナルメモ帳がつくれます。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OPP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名入れ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194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560</cp:revision>
  <cp:lastPrinted>2021-10-13T13:51:27Z</cp:lastPrinted>
  <dcterms:created xsi:type="dcterms:W3CDTF">2013-12-25T09:34:24Z</dcterms:created>
  <dcterms:modified xsi:type="dcterms:W3CDTF">2024-11-29T02:28:32Z</dcterms:modified>
</cp:coreProperties>
</file>