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ヒノキの香るメモ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100×130×20mm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メモサイズ：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80×120mm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国産ヒノキ（間伐材）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東京都檜原村のヒノキの間伐材を有効活用した「ひのき香るメモ」は、環境配慮と高級感を両立した木製ノベルティです。森林資源を無駄にしないサステナブル素材として、企業の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CSR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への取り組みを自然に伝えられます。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天然ヒノキならではのやさしい香りと美しい木目が、書くたびに上質な印象を演出。一般的な紙製メモにはない特別感で、受け取った方の記憶に残る販促ツールとして活用いただけます。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取扱説明書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+OPP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既製品に加工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2026-04-27T08:39:59Z</dcterms:modified>
</cp:coreProperties>
</file>