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2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871377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19077" y="973113"/>
            <a:ext cx="3790646" cy="3790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バナナペーパーメモ帳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小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)(50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枚綴り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57" name="正方形/長方形 56"/>
          <p:cNvSpPr/>
          <p:nvPr/>
        </p:nvSpPr>
        <p:spPr>
          <a:xfrm>
            <a:off x="6187509" y="153867"/>
            <a:ext cx="292917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endParaRPr kumimoji="1" lang="ja-JP" altLang="en-US" sz="17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H100×W75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表紙：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5%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バナナペーパー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180g/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㎡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本文：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5%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バナナペーパー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55g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/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㎡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275420"/>
            <a:ext cx="5328592" cy="155558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オーガニックバナナの茎から取ったバナナ繊維を原料とし、日本の和紙の技術で抄造されたバナナペーパーで作るメモ帳です。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SDGs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対応のフェアトレード紙であるバナナペーパーで環境保全に取り組む企業姿勢をアピールできます！</a:t>
            </a:r>
            <a:br>
              <a:rPr lang="ja-JP" altLang="en-US" sz="1000">
                <a:solidFill>
                  <a:schemeClr val="tx1"/>
                </a:solidFill>
              </a:rPr>
            </a:b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メモ帳の表紙カバーには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5%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配合バナナペーパー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180g/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・（マット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225kg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相当）を使用し、片面フルカラー印刷ができます。メモ帳本体（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50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枚綴り）には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5%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配合バナナペーパー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55g/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・（上質紙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70kg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相当） を使用し、片面１色印刷ができます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00" name="正方形/長方形 99"/>
          <p:cNvSpPr/>
          <p:nvPr/>
        </p:nvSpPr>
        <p:spPr>
          <a:xfrm>
            <a:off x="6208414" y="486560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200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</a:p>
        </p:txBody>
      </p:sp>
      <p:sp>
        <p:nvSpPr>
          <p:cNvPr id="108" name="正方形/長方形 107"/>
          <p:cNvSpPr/>
          <p:nvPr/>
        </p:nvSpPr>
        <p:spPr>
          <a:xfrm>
            <a:off x="8800703" y="486560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24" name="正方形/長方形 123"/>
          <p:cNvSpPr/>
          <p:nvPr/>
        </p:nvSpPr>
        <p:spPr>
          <a:xfrm>
            <a:off x="7663623" y="486154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@0.00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6240655" y="6547254"/>
            <a:ext cx="3679935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表面は滑らかなスムース面、裏面はザラっとしたラフ面となっています。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100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6" name="正方形/長方形 75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@0.00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7" name="正方形/長方形 76"/>
          <p:cNvSpPr/>
          <p:nvPr/>
        </p:nvSpPr>
        <p:spPr>
          <a:xfrm>
            <a:off x="6208415" y="5729701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500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</a:p>
        </p:txBody>
      </p:sp>
      <p:sp>
        <p:nvSpPr>
          <p:cNvPr id="78" name="正方形/長方形 77"/>
          <p:cNvSpPr/>
          <p:nvPr/>
        </p:nvSpPr>
        <p:spPr>
          <a:xfrm>
            <a:off x="8800704" y="5729701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9" name="正方形/長方形 78"/>
          <p:cNvSpPr/>
          <p:nvPr/>
        </p:nvSpPr>
        <p:spPr>
          <a:xfrm>
            <a:off x="7663624" y="5725641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@04.00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0" name="正方形/長方形 79"/>
          <p:cNvSpPr/>
          <p:nvPr/>
        </p:nvSpPr>
        <p:spPr>
          <a:xfrm>
            <a:off x="6208415" y="5153637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300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</a:p>
        </p:txBody>
      </p:sp>
      <p:sp>
        <p:nvSpPr>
          <p:cNvPr id="83" name="正方形/長方形 82"/>
          <p:cNvSpPr/>
          <p:nvPr/>
        </p:nvSpPr>
        <p:spPr>
          <a:xfrm>
            <a:off x="8800704" y="5153637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5" name="正方形/長方形 84"/>
          <p:cNvSpPr/>
          <p:nvPr/>
        </p:nvSpPr>
        <p:spPr>
          <a:xfrm>
            <a:off x="7663624" y="5149577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@0.00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6" name="正方形/長方形 85"/>
          <p:cNvSpPr/>
          <p:nvPr/>
        </p:nvSpPr>
        <p:spPr>
          <a:xfrm>
            <a:off x="6208415" y="5441669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400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</a:p>
        </p:txBody>
      </p:sp>
      <p:sp>
        <p:nvSpPr>
          <p:cNvPr id="89" name="正方形/長方形 88"/>
          <p:cNvSpPr/>
          <p:nvPr/>
        </p:nvSpPr>
        <p:spPr>
          <a:xfrm>
            <a:off x="8800704" y="5441669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1" name="正方形/長方形 90"/>
          <p:cNvSpPr/>
          <p:nvPr/>
        </p:nvSpPr>
        <p:spPr>
          <a:xfrm>
            <a:off x="7663624" y="5437609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@0.00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0" name="正方形/長方形 49"/>
          <p:cNvSpPr/>
          <p:nvPr/>
        </p:nvSpPr>
        <p:spPr>
          <a:xfrm>
            <a:off x="1408546" y="4789537"/>
            <a:ext cx="2063566" cy="28803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49" name="Picture 4" descr="販促クリエイト.j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8960" y="142678"/>
            <a:ext cx="1331903" cy="386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148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17903</TotalTime>
  <Words>237</Words>
  <Application>Microsoft Macintosh PowerPoint</Application>
  <PresentationFormat>ユーザー設定</PresentationFormat>
  <Paragraphs>39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2023-01-16T08:11:43Z</dcterms:modified>
</cp:coreProperties>
</file>