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2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87137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9077" y="973113"/>
            <a:ext cx="3790646" cy="379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バナナペーパーメモ帳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大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)(50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枚綴り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H148×W100 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表紙：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5%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180g/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㎡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本文：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5%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バナナペーパー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55g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/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㎡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275420"/>
            <a:ext cx="5328592" cy="155558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オーガニックバナナの茎から取ったバナナ繊維を原料とし、日本の和紙の技術で抄造されたバナナペーパーで作るメモ帳です。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対応のフェアトレード紙であるバナナペーパーで環境保全に取り組む企業姿勢をアピールできます！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メモ帳の表紙カバーには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5%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配合バナナペーパー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180g/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・（マット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225kg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相当）を使用し、片面フルカラー印刷ができます。メモ帳本体（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枚綴り）には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5%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配合バナナペーパー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55g/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・（上質紙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相当） を使用し、片面１色印刷ができます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6208414" y="486560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108" name="正方形/長方形 107"/>
          <p:cNvSpPr/>
          <p:nvPr/>
        </p:nvSpPr>
        <p:spPr>
          <a:xfrm>
            <a:off x="8800703" y="486560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4" name="正方形/長方形 123"/>
          <p:cNvSpPr/>
          <p:nvPr/>
        </p:nvSpPr>
        <p:spPr>
          <a:xfrm>
            <a:off x="7663623" y="486154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表面は滑らかなスムース面、裏面はザラっとしたラフ面となっています。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6" name="正方形/長方形 75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6208415" y="572970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8" name="正方形/長方形 77"/>
          <p:cNvSpPr/>
          <p:nvPr/>
        </p:nvSpPr>
        <p:spPr>
          <a:xfrm>
            <a:off x="8800704" y="572970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7663624" y="572564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@04.00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6208415" y="5153637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3" name="正方形/長方形 82"/>
          <p:cNvSpPr/>
          <p:nvPr/>
        </p:nvSpPr>
        <p:spPr>
          <a:xfrm>
            <a:off x="8800704" y="5153637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5" name="正方形/長方形 84"/>
          <p:cNvSpPr/>
          <p:nvPr/>
        </p:nvSpPr>
        <p:spPr>
          <a:xfrm>
            <a:off x="7663624" y="5149577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6208415" y="544166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9" name="正方形/長方形 88"/>
          <p:cNvSpPr/>
          <p:nvPr/>
        </p:nvSpPr>
        <p:spPr>
          <a:xfrm>
            <a:off x="8800704" y="544166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7663624" y="543760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1408546" y="4789537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9" name="Picture 4" descr="販促クリエイト.j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960" y="142678"/>
            <a:ext cx="1331903" cy="38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4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17903</TotalTime>
  <Words>238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2023-01-16T08:13:38Z</dcterms:modified>
</cp:coreProperties>
</file>